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73" r:id="rId6"/>
    <p:sldId id="276" r:id="rId7"/>
    <p:sldId id="259" r:id="rId8"/>
    <p:sldId id="265" r:id="rId9"/>
    <p:sldId id="274" r:id="rId10"/>
    <p:sldId id="268" r:id="rId11"/>
    <p:sldId id="275" r:id="rId12"/>
    <p:sldId id="267" r:id="rId13"/>
    <p:sldId id="279" r:id="rId14"/>
    <p:sldId id="282" r:id="rId15"/>
    <p:sldId id="280" r:id="rId16"/>
    <p:sldId id="281" r:id="rId17"/>
    <p:sldId id="277" r:id="rId18"/>
    <p:sldId id="271" r:id="rId1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9" autoAdjust="0"/>
  </p:normalViewPr>
  <p:slideViewPr>
    <p:cSldViewPr snapToGrid="0">
      <p:cViewPr>
        <p:scale>
          <a:sx n="90" d="100"/>
          <a:sy n="90" d="100"/>
        </p:scale>
        <p:origin x="-52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55320-E0B9-4C6B-B49F-5CFC4703574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FD43C3D-65E6-4B4B-8344-12DFE2EE881F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Sujeto obligado</a:t>
          </a:r>
          <a:endParaRPr lang="es-MX" sz="1800" b="1" dirty="0">
            <a:solidFill>
              <a:schemeClr val="tx1"/>
            </a:solidFill>
          </a:endParaRPr>
        </a:p>
      </dgm:t>
    </dgm:pt>
    <dgm:pt modelId="{98560670-26AD-44FE-B5C0-DD601CCC8E57}" type="parTrans" cxnId="{0197562D-7C52-4558-B2C5-B96D8BDE298E}">
      <dgm:prSet/>
      <dgm:spPr/>
      <dgm:t>
        <a:bodyPr/>
        <a:lstStyle/>
        <a:p>
          <a:endParaRPr lang="es-MX"/>
        </a:p>
      </dgm:t>
    </dgm:pt>
    <dgm:pt modelId="{B0399101-174A-4CA4-8C85-4AD88D3F0206}" type="sibTrans" cxnId="{0197562D-7C52-4558-B2C5-B96D8BDE298E}">
      <dgm:prSet/>
      <dgm:spPr/>
      <dgm:t>
        <a:bodyPr/>
        <a:lstStyle/>
        <a:p>
          <a:endParaRPr lang="es-MX"/>
        </a:p>
      </dgm:t>
    </dgm:pt>
    <dgm:pt modelId="{5F9C09B9-E8B1-43F7-A092-5F3058D891BB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El número de folio de la solicitud de información o acuse  </a:t>
          </a:r>
          <a:endParaRPr lang="es-MX" sz="1600" b="1" dirty="0">
            <a:solidFill>
              <a:schemeClr val="tx1"/>
            </a:solidFill>
          </a:endParaRPr>
        </a:p>
      </dgm:t>
    </dgm:pt>
    <dgm:pt modelId="{13CE3DBB-A1B9-4916-BBEB-7DEFEB2BE338}" type="parTrans" cxnId="{310B135C-251F-46C8-AC67-AF6362E1984C}">
      <dgm:prSet/>
      <dgm:spPr/>
      <dgm:t>
        <a:bodyPr/>
        <a:lstStyle/>
        <a:p>
          <a:endParaRPr lang="es-MX"/>
        </a:p>
      </dgm:t>
    </dgm:pt>
    <dgm:pt modelId="{A2484B16-EC6A-41B8-AF57-378C3C1FEE22}" type="sibTrans" cxnId="{310B135C-251F-46C8-AC67-AF6362E1984C}">
      <dgm:prSet/>
      <dgm:spPr/>
      <dgm:t>
        <a:bodyPr/>
        <a:lstStyle/>
        <a:p>
          <a:endParaRPr lang="es-MX"/>
        </a:p>
      </dgm:t>
    </dgm:pt>
    <dgm:pt modelId="{80A86538-7EB0-45DF-99D0-59E2AE0CFE51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Medio para recibir notificaciones</a:t>
          </a:r>
          <a:endParaRPr lang="es-MX" sz="1800" b="1" dirty="0">
            <a:solidFill>
              <a:schemeClr val="tx1"/>
            </a:solidFill>
          </a:endParaRPr>
        </a:p>
      </dgm:t>
    </dgm:pt>
    <dgm:pt modelId="{A0BFC623-0E79-47B4-B54A-1CEF50EBD963}" type="parTrans" cxnId="{1D6B3D58-6A55-4B9E-AD11-AA7F9B0954A9}">
      <dgm:prSet/>
      <dgm:spPr/>
      <dgm:t>
        <a:bodyPr/>
        <a:lstStyle/>
        <a:p>
          <a:endParaRPr lang="es-MX"/>
        </a:p>
      </dgm:t>
    </dgm:pt>
    <dgm:pt modelId="{8D71D935-BFD2-4712-848F-16A44355089C}" type="sibTrans" cxnId="{1D6B3D58-6A55-4B9E-AD11-AA7F9B0954A9}">
      <dgm:prSet/>
      <dgm:spPr/>
      <dgm:t>
        <a:bodyPr/>
        <a:lstStyle/>
        <a:p>
          <a:endParaRPr lang="es-MX"/>
        </a:p>
      </dgm:t>
    </dgm:pt>
    <dgm:pt modelId="{E9EDEE75-31B7-4FCC-8279-522978146E1B}">
      <dgm:prSet phldrT="[Texto]" custT="1"/>
      <dgm:spPr/>
      <dgm:t>
        <a:bodyPr/>
        <a:lstStyle/>
        <a:p>
          <a:r>
            <a:rPr lang="es-MX" sz="1600" dirty="0" smtClean="0"/>
            <a:t>La</a:t>
          </a:r>
          <a:r>
            <a:rPr lang="es-MX" sz="1600" baseline="0" dirty="0" smtClean="0"/>
            <a:t> fecha de notificación de la respuesta o presentación de la solicitud </a:t>
          </a:r>
          <a:endParaRPr lang="es-MX" sz="1600" dirty="0"/>
        </a:p>
      </dgm:t>
    </dgm:pt>
    <dgm:pt modelId="{76CC1CF6-27CC-457D-90C6-71027739BF92}" type="parTrans" cxnId="{3605D802-9D3E-4DA3-BC53-5340D2AD9E5B}">
      <dgm:prSet/>
      <dgm:spPr/>
      <dgm:t>
        <a:bodyPr/>
        <a:lstStyle/>
        <a:p>
          <a:endParaRPr lang="es-MX"/>
        </a:p>
      </dgm:t>
    </dgm:pt>
    <dgm:pt modelId="{6EDAD57A-08CD-4959-9AFB-8887CC987821}" type="sibTrans" cxnId="{3605D802-9D3E-4DA3-BC53-5340D2AD9E5B}">
      <dgm:prSet/>
      <dgm:spPr/>
      <dgm:t>
        <a:bodyPr/>
        <a:lstStyle/>
        <a:p>
          <a:endParaRPr lang="es-MX"/>
        </a:p>
      </dgm:t>
    </dgm:pt>
    <dgm:pt modelId="{7C0FFE06-B5EE-4C94-8855-A0EB23A76E4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El acto que se recurre</a:t>
          </a:r>
        </a:p>
        <a:p>
          <a:r>
            <a:rPr lang="es-MX" sz="1800" b="1" dirty="0" smtClean="0">
              <a:solidFill>
                <a:schemeClr val="tx1"/>
              </a:solidFill>
            </a:rPr>
            <a:t>(agravio) </a:t>
          </a:r>
          <a:endParaRPr lang="es-MX" sz="1800" b="1" dirty="0">
            <a:solidFill>
              <a:schemeClr val="tx1"/>
            </a:solidFill>
          </a:endParaRPr>
        </a:p>
      </dgm:t>
    </dgm:pt>
    <dgm:pt modelId="{0E9714FF-EAF2-4A06-B36F-15BD57E81228}" type="parTrans" cxnId="{731641F7-919B-485F-9001-48B34F9852F3}">
      <dgm:prSet/>
      <dgm:spPr/>
      <dgm:t>
        <a:bodyPr/>
        <a:lstStyle/>
        <a:p>
          <a:endParaRPr lang="es-MX"/>
        </a:p>
      </dgm:t>
    </dgm:pt>
    <dgm:pt modelId="{5FE947FC-A325-4DA4-A282-387353E39451}" type="sibTrans" cxnId="{731641F7-919B-485F-9001-48B34F9852F3}">
      <dgm:prSet/>
      <dgm:spPr/>
      <dgm:t>
        <a:bodyPr/>
        <a:lstStyle/>
        <a:p>
          <a:endParaRPr lang="es-MX"/>
        </a:p>
      </dgm:t>
    </dgm:pt>
    <dgm:pt modelId="{57278F8E-C790-4BF4-A663-558CC3EB93B9}">
      <dgm:prSet phldrT="[Texto]"/>
      <dgm:spPr/>
      <dgm:t>
        <a:bodyPr/>
        <a:lstStyle/>
        <a:p>
          <a:r>
            <a:rPr lang="es-MX" dirty="0" smtClean="0"/>
            <a:t>Las razones o motivos que sustenten la impugnación</a:t>
          </a:r>
          <a:endParaRPr lang="es-MX" dirty="0"/>
        </a:p>
      </dgm:t>
    </dgm:pt>
    <dgm:pt modelId="{930CDD3D-11EC-4F1C-A17F-DC19B74B2477}" type="parTrans" cxnId="{816AF1C6-130E-43EE-A515-2B5E807E3090}">
      <dgm:prSet/>
      <dgm:spPr/>
      <dgm:t>
        <a:bodyPr/>
        <a:lstStyle/>
        <a:p>
          <a:endParaRPr lang="es-MX"/>
        </a:p>
      </dgm:t>
    </dgm:pt>
    <dgm:pt modelId="{CFCF8952-C2C7-4B45-9BF0-D477F01009F0}" type="sibTrans" cxnId="{816AF1C6-130E-43EE-A515-2B5E807E3090}">
      <dgm:prSet/>
      <dgm:spPr/>
      <dgm:t>
        <a:bodyPr/>
        <a:lstStyle/>
        <a:p>
          <a:endParaRPr lang="es-MX"/>
        </a:p>
      </dgm:t>
    </dgm:pt>
    <dgm:pt modelId="{78B61454-D000-4977-85AC-F026B2C919B5}">
      <dgm:prSet phldrT="[Texto]"/>
      <dgm:spPr/>
      <dgm:t>
        <a:bodyPr/>
        <a:lstStyle/>
        <a:p>
          <a:r>
            <a:rPr lang="es-MX" dirty="0" smtClean="0"/>
            <a:t>Copia de la respuesta que se impugna</a:t>
          </a:r>
          <a:endParaRPr lang="es-MX" dirty="0"/>
        </a:p>
      </dgm:t>
    </dgm:pt>
    <dgm:pt modelId="{8F42385E-F09E-4F01-8E0A-A8C3945F059A}" type="parTrans" cxnId="{D067B14F-7B96-48B6-BE18-9BBA63117DF4}">
      <dgm:prSet/>
      <dgm:spPr/>
      <dgm:t>
        <a:bodyPr/>
        <a:lstStyle/>
        <a:p>
          <a:endParaRPr lang="es-MX"/>
        </a:p>
      </dgm:t>
    </dgm:pt>
    <dgm:pt modelId="{F6F15159-01B8-4E6E-900C-971BBD11C8C8}" type="sibTrans" cxnId="{D067B14F-7B96-48B6-BE18-9BBA63117DF4}">
      <dgm:prSet/>
      <dgm:spPr/>
      <dgm:t>
        <a:bodyPr/>
        <a:lstStyle/>
        <a:p>
          <a:endParaRPr lang="es-MX"/>
        </a:p>
      </dgm:t>
    </dgm:pt>
    <dgm:pt modelId="{EDF16172-6984-4C58-83D4-582C9DECFD04}" type="pres">
      <dgm:prSet presAssocID="{F7F55320-E0B9-4C6B-B49F-5CFC470357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3678DB-DE42-4DFD-8659-1F6526C5722E}" type="pres">
      <dgm:prSet presAssocID="{3FD43C3D-65E6-4B4B-8344-12DFE2EE881F}" presName="node" presStyleLbl="node1" presStyleIdx="0" presStyleCnt="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DD1B8F29-C56E-4588-8604-FB2DE6E8DBFE}" type="pres">
      <dgm:prSet presAssocID="{B0399101-174A-4CA4-8C85-4AD88D3F0206}" presName="sibTrans" presStyleCnt="0"/>
      <dgm:spPr/>
    </dgm:pt>
    <dgm:pt modelId="{B8729492-7B96-49C6-970F-7D2F5444653A}" type="pres">
      <dgm:prSet presAssocID="{5F9C09B9-E8B1-43F7-A092-5F3058D891BB}" presName="node" presStyleLbl="node1" presStyleIdx="1" presStyleCnt="7" custFlipHor="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A1E8D930-4138-405F-A69F-CD7A786F34C4}" type="pres">
      <dgm:prSet presAssocID="{A2484B16-EC6A-41B8-AF57-378C3C1FEE22}" presName="sibTrans" presStyleCnt="0"/>
      <dgm:spPr/>
    </dgm:pt>
    <dgm:pt modelId="{717B594A-02F3-47A2-845B-132C283A86E0}" type="pres">
      <dgm:prSet presAssocID="{80A86538-7EB0-45DF-99D0-59E2AE0CFE51}" presName="node" presStyleLbl="node1" presStyleIdx="2" presStyleCnt="7" custFlipHor="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5DD6E1C5-F60E-4C58-B640-DD927D622357}" type="pres">
      <dgm:prSet presAssocID="{8D71D935-BFD2-4712-848F-16A44355089C}" presName="sibTrans" presStyleCnt="0"/>
      <dgm:spPr/>
    </dgm:pt>
    <dgm:pt modelId="{50C29650-B9D4-4944-83C6-0891D0B09B5F}" type="pres">
      <dgm:prSet presAssocID="{E9EDEE75-31B7-4FCC-8279-522978146E1B}" presName="node" presStyleLbl="node1" presStyleIdx="3" presStyleCnt="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D7F401F4-906F-4095-87BF-023B95724ACA}" type="pres">
      <dgm:prSet presAssocID="{6EDAD57A-08CD-4959-9AFB-8887CC987821}" presName="sibTrans" presStyleCnt="0"/>
      <dgm:spPr/>
    </dgm:pt>
    <dgm:pt modelId="{8F093DB9-75A2-4BFD-91BC-3B28DDBC15B9}" type="pres">
      <dgm:prSet presAssocID="{7C0FFE06-B5EE-4C94-8855-A0EB23A76E40}" presName="node" presStyleLbl="node1" presStyleIdx="4" presStyleCnt="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37DC870A-69EA-4A28-8BDB-3CA80E4716CC}" type="pres">
      <dgm:prSet presAssocID="{5FE947FC-A325-4DA4-A282-387353E39451}" presName="sibTrans" presStyleCnt="0"/>
      <dgm:spPr/>
    </dgm:pt>
    <dgm:pt modelId="{6B1E5A49-3061-48C4-9E5E-221DF37F2FC7}" type="pres">
      <dgm:prSet presAssocID="{57278F8E-C790-4BF4-A663-558CC3EB93B9}" presName="node" presStyleLbl="node1" presStyleIdx="5" presStyleCnt="7" custFlipHor="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172173C4-FEC6-4B99-8076-595EE577EEC9}" type="pres">
      <dgm:prSet presAssocID="{CFCF8952-C2C7-4B45-9BF0-D477F01009F0}" presName="sibTrans" presStyleCnt="0"/>
      <dgm:spPr/>
    </dgm:pt>
    <dgm:pt modelId="{F59B37CC-1746-4191-BF6F-A5363AF0C8C6}" type="pres">
      <dgm:prSet presAssocID="{78B61454-D000-4977-85AC-F026B2C919B5}" presName="node" presStyleLbl="node1" presStyleIdx="6" presStyleCnt="7" custLinFactNeighborX="-3338" custLinFactNeighborY="-16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</dgm:ptLst>
  <dgm:cxnLst>
    <dgm:cxn modelId="{75563E22-3BF0-427C-B88A-5CC620B80D56}" type="presOf" srcId="{80A86538-7EB0-45DF-99D0-59E2AE0CFE51}" destId="{717B594A-02F3-47A2-845B-132C283A86E0}" srcOrd="0" destOrd="0" presId="urn:microsoft.com/office/officeart/2005/8/layout/default"/>
    <dgm:cxn modelId="{96AD3B9F-F09B-4A0C-92EA-7A8CAEF1BA75}" type="presOf" srcId="{7C0FFE06-B5EE-4C94-8855-A0EB23A76E40}" destId="{8F093DB9-75A2-4BFD-91BC-3B28DDBC15B9}" srcOrd="0" destOrd="0" presId="urn:microsoft.com/office/officeart/2005/8/layout/default"/>
    <dgm:cxn modelId="{310B135C-251F-46C8-AC67-AF6362E1984C}" srcId="{F7F55320-E0B9-4C6B-B49F-5CFC47035747}" destId="{5F9C09B9-E8B1-43F7-A092-5F3058D891BB}" srcOrd="1" destOrd="0" parTransId="{13CE3DBB-A1B9-4916-BBEB-7DEFEB2BE338}" sibTransId="{A2484B16-EC6A-41B8-AF57-378C3C1FEE22}"/>
    <dgm:cxn modelId="{816AF1C6-130E-43EE-A515-2B5E807E3090}" srcId="{F7F55320-E0B9-4C6B-B49F-5CFC47035747}" destId="{57278F8E-C790-4BF4-A663-558CC3EB93B9}" srcOrd="5" destOrd="0" parTransId="{930CDD3D-11EC-4F1C-A17F-DC19B74B2477}" sibTransId="{CFCF8952-C2C7-4B45-9BF0-D477F01009F0}"/>
    <dgm:cxn modelId="{731641F7-919B-485F-9001-48B34F9852F3}" srcId="{F7F55320-E0B9-4C6B-B49F-5CFC47035747}" destId="{7C0FFE06-B5EE-4C94-8855-A0EB23A76E40}" srcOrd="4" destOrd="0" parTransId="{0E9714FF-EAF2-4A06-B36F-15BD57E81228}" sibTransId="{5FE947FC-A325-4DA4-A282-387353E39451}"/>
    <dgm:cxn modelId="{3605D802-9D3E-4DA3-BC53-5340D2AD9E5B}" srcId="{F7F55320-E0B9-4C6B-B49F-5CFC47035747}" destId="{E9EDEE75-31B7-4FCC-8279-522978146E1B}" srcOrd="3" destOrd="0" parTransId="{76CC1CF6-27CC-457D-90C6-71027739BF92}" sibTransId="{6EDAD57A-08CD-4959-9AFB-8887CC987821}"/>
    <dgm:cxn modelId="{D067B14F-7B96-48B6-BE18-9BBA63117DF4}" srcId="{F7F55320-E0B9-4C6B-B49F-5CFC47035747}" destId="{78B61454-D000-4977-85AC-F026B2C919B5}" srcOrd="6" destOrd="0" parTransId="{8F42385E-F09E-4F01-8E0A-A8C3945F059A}" sibTransId="{F6F15159-01B8-4E6E-900C-971BBD11C8C8}"/>
    <dgm:cxn modelId="{302A48AA-353C-4A79-8409-321721EFA0FA}" type="presOf" srcId="{57278F8E-C790-4BF4-A663-558CC3EB93B9}" destId="{6B1E5A49-3061-48C4-9E5E-221DF37F2FC7}" srcOrd="0" destOrd="0" presId="urn:microsoft.com/office/officeart/2005/8/layout/default"/>
    <dgm:cxn modelId="{0C15C024-B3FD-4B03-890C-9FDE7C9EF481}" type="presOf" srcId="{78B61454-D000-4977-85AC-F026B2C919B5}" destId="{F59B37CC-1746-4191-BF6F-A5363AF0C8C6}" srcOrd="0" destOrd="0" presId="urn:microsoft.com/office/officeart/2005/8/layout/default"/>
    <dgm:cxn modelId="{85B6EFEF-D85E-4102-9A4A-AC19E1F27B61}" type="presOf" srcId="{E9EDEE75-31B7-4FCC-8279-522978146E1B}" destId="{50C29650-B9D4-4944-83C6-0891D0B09B5F}" srcOrd="0" destOrd="0" presId="urn:microsoft.com/office/officeart/2005/8/layout/default"/>
    <dgm:cxn modelId="{1D6B3D58-6A55-4B9E-AD11-AA7F9B0954A9}" srcId="{F7F55320-E0B9-4C6B-B49F-5CFC47035747}" destId="{80A86538-7EB0-45DF-99D0-59E2AE0CFE51}" srcOrd="2" destOrd="0" parTransId="{A0BFC623-0E79-47B4-B54A-1CEF50EBD963}" sibTransId="{8D71D935-BFD2-4712-848F-16A44355089C}"/>
    <dgm:cxn modelId="{A8C96BBA-4255-4595-967D-2448907B355E}" type="presOf" srcId="{5F9C09B9-E8B1-43F7-A092-5F3058D891BB}" destId="{B8729492-7B96-49C6-970F-7D2F5444653A}" srcOrd="0" destOrd="0" presId="urn:microsoft.com/office/officeart/2005/8/layout/default"/>
    <dgm:cxn modelId="{5C6230D9-3436-43BF-A467-0581DFAB0915}" type="presOf" srcId="{3FD43C3D-65E6-4B4B-8344-12DFE2EE881F}" destId="{0A3678DB-DE42-4DFD-8659-1F6526C5722E}" srcOrd="0" destOrd="0" presId="urn:microsoft.com/office/officeart/2005/8/layout/default"/>
    <dgm:cxn modelId="{0197562D-7C52-4558-B2C5-B96D8BDE298E}" srcId="{F7F55320-E0B9-4C6B-B49F-5CFC47035747}" destId="{3FD43C3D-65E6-4B4B-8344-12DFE2EE881F}" srcOrd="0" destOrd="0" parTransId="{98560670-26AD-44FE-B5C0-DD601CCC8E57}" sibTransId="{B0399101-174A-4CA4-8C85-4AD88D3F0206}"/>
    <dgm:cxn modelId="{F66E3EE6-5AAC-4101-B21E-70CF6E85CFDA}" type="presOf" srcId="{F7F55320-E0B9-4C6B-B49F-5CFC47035747}" destId="{EDF16172-6984-4C58-83D4-582C9DECFD04}" srcOrd="0" destOrd="0" presId="urn:microsoft.com/office/officeart/2005/8/layout/default"/>
    <dgm:cxn modelId="{51074A4F-FBAD-43A1-897D-4FFEA00DC68A}" type="presParOf" srcId="{EDF16172-6984-4C58-83D4-582C9DECFD04}" destId="{0A3678DB-DE42-4DFD-8659-1F6526C5722E}" srcOrd="0" destOrd="0" presId="urn:microsoft.com/office/officeart/2005/8/layout/default"/>
    <dgm:cxn modelId="{BB7FCB27-1BAC-44DE-83F8-838689567C8F}" type="presParOf" srcId="{EDF16172-6984-4C58-83D4-582C9DECFD04}" destId="{DD1B8F29-C56E-4588-8604-FB2DE6E8DBFE}" srcOrd="1" destOrd="0" presId="urn:microsoft.com/office/officeart/2005/8/layout/default"/>
    <dgm:cxn modelId="{84DE1A5D-4526-4766-9508-947E71BD0C7D}" type="presParOf" srcId="{EDF16172-6984-4C58-83D4-582C9DECFD04}" destId="{B8729492-7B96-49C6-970F-7D2F5444653A}" srcOrd="2" destOrd="0" presId="urn:microsoft.com/office/officeart/2005/8/layout/default"/>
    <dgm:cxn modelId="{C27CB2CC-C394-4521-95A1-7D7B031BF984}" type="presParOf" srcId="{EDF16172-6984-4C58-83D4-582C9DECFD04}" destId="{A1E8D930-4138-405F-A69F-CD7A786F34C4}" srcOrd="3" destOrd="0" presId="urn:microsoft.com/office/officeart/2005/8/layout/default"/>
    <dgm:cxn modelId="{A1712FC8-8737-4FE8-9FEF-45B09ED49D60}" type="presParOf" srcId="{EDF16172-6984-4C58-83D4-582C9DECFD04}" destId="{717B594A-02F3-47A2-845B-132C283A86E0}" srcOrd="4" destOrd="0" presId="urn:microsoft.com/office/officeart/2005/8/layout/default"/>
    <dgm:cxn modelId="{9F2411FE-DC2F-4E33-B207-707725645F4C}" type="presParOf" srcId="{EDF16172-6984-4C58-83D4-582C9DECFD04}" destId="{5DD6E1C5-F60E-4C58-B640-DD927D622357}" srcOrd="5" destOrd="0" presId="urn:microsoft.com/office/officeart/2005/8/layout/default"/>
    <dgm:cxn modelId="{4449B51E-3A9C-4BBA-9B44-8DCFA9C62445}" type="presParOf" srcId="{EDF16172-6984-4C58-83D4-582C9DECFD04}" destId="{50C29650-B9D4-4944-83C6-0891D0B09B5F}" srcOrd="6" destOrd="0" presId="urn:microsoft.com/office/officeart/2005/8/layout/default"/>
    <dgm:cxn modelId="{6C301195-08B1-4D81-BBA2-9DD54380AC59}" type="presParOf" srcId="{EDF16172-6984-4C58-83D4-582C9DECFD04}" destId="{D7F401F4-906F-4095-87BF-023B95724ACA}" srcOrd="7" destOrd="0" presId="urn:microsoft.com/office/officeart/2005/8/layout/default"/>
    <dgm:cxn modelId="{42A1E750-56CB-4AE4-BA45-98A4523D32C2}" type="presParOf" srcId="{EDF16172-6984-4C58-83D4-582C9DECFD04}" destId="{8F093DB9-75A2-4BFD-91BC-3B28DDBC15B9}" srcOrd="8" destOrd="0" presId="urn:microsoft.com/office/officeart/2005/8/layout/default"/>
    <dgm:cxn modelId="{58BB1D08-16E7-4426-9842-884EE84C94CA}" type="presParOf" srcId="{EDF16172-6984-4C58-83D4-582C9DECFD04}" destId="{37DC870A-69EA-4A28-8BDB-3CA80E4716CC}" srcOrd="9" destOrd="0" presId="urn:microsoft.com/office/officeart/2005/8/layout/default"/>
    <dgm:cxn modelId="{AA6A4353-86CE-44EC-88B7-14BCA0E41A9E}" type="presParOf" srcId="{EDF16172-6984-4C58-83D4-582C9DECFD04}" destId="{6B1E5A49-3061-48C4-9E5E-221DF37F2FC7}" srcOrd="10" destOrd="0" presId="urn:microsoft.com/office/officeart/2005/8/layout/default"/>
    <dgm:cxn modelId="{29769767-BE96-41BF-B357-E3BE7BDF59A7}" type="presParOf" srcId="{EDF16172-6984-4C58-83D4-582C9DECFD04}" destId="{172173C4-FEC6-4B99-8076-595EE577EEC9}" srcOrd="11" destOrd="0" presId="urn:microsoft.com/office/officeart/2005/8/layout/default"/>
    <dgm:cxn modelId="{F1E4FF63-D990-4904-86F9-5E8708AACDB4}" type="presParOf" srcId="{EDF16172-6984-4C58-83D4-582C9DECFD04}" destId="{F59B37CC-1746-4191-BF6F-A5363AF0C8C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D2C05-87E5-40B8-B37F-FAC1F06AC8A5}" type="doc">
      <dgm:prSet loTypeId="urn:microsoft.com/office/officeart/2005/8/layout/arrow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69B33E8-863C-4407-85D7-25CE93399E03}">
      <dgm:prSet/>
      <dgm:spPr>
        <a:solidFill>
          <a:srgbClr val="7030A0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s-MX" dirty="0" smtClean="0"/>
            <a:t>Artículo 146 de la Ley General de Transparencia y Acceso a la Información Pública. Señala que el recurso de revisión debe resolverse en un plazo no mayor a  </a:t>
          </a:r>
          <a:r>
            <a:rPr lang="es-MX" b="1" dirty="0" smtClean="0"/>
            <a:t>40 días</a:t>
          </a:r>
          <a:r>
            <a:rPr lang="es-MX" dirty="0" smtClean="0"/>
            <a:t>, a partir de su admisión</a:t>
          </a:r>
        </a:p>
        <a:p>
          <a:pPr rtl="0"/>
          <a:r>
            <a:rPr lang="es-MX" dirty="0" smtClean="0"/>
            <a:t>*Ampliación por un periodo de </a:t>
          </a:r>
          <a:r>
            <a:rPr lang="es-MX" b="1" dirty="0" smtClean="0"/>
            <a:t>20 días.</a:t>
          </a:r>
          <a:endParaRPr lang="es-MX" dirty="0"/>
        </a:p>
      </dgm:t>
    </dgm:pt>
    <dgm:pt modelId="{6150F78A-6C12-4269-A7F1-71D4C002E61D}" type="parTrans" cxnId="{8DB55CFF-8A91-40FF-BB4B-38B3461D3809}">
      <dgm:prSet/>
      <dgm:spPr/>
      <dgm:t>
        <a:bodyPr/>
        <a:lstStyle/>
        <a:p>
          <a:endParaRPr lang="es-MX"/>
        </a:p>
      </dgm:t>
    </dgm:pt>
    <dgm:pt modelId="{1B423784-521B-4B80-9141-08CD28211762}" type="sibTrans" cxnId="{8DB55CFF-8A91-40FF-BB4B-38B3461D3809}">
      <dgm:prSet/>
      <dgm:spPr/>
      <dgm:t>
        <a:bodyPr/>
        <a:lstStyle/>
        <a:p>
          <a:endParaRPr lang="es-MX"/>
        </a:p>
      </dgm:t>
    </dgm:pt>
    <dgm:pt modelId="{EB340027-DAF0-46C5-8403-BC099C1A5B95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Artículo 162 señala que el recurso de revisión se resolverá en un plazo que no podrá </a:t>
          </a:r>
          <a:r>
            <a:rPr lang="es-MX" u="sng" dirty="0" smtClean="0">
              <a:solidFill>
                <a:schemeClr val="tx1"/>
              </a:solidFill>
            </a:rPr>
            <a:t>exceder de </a:t>
          </a:r>
          <a:r>
            <a:rPr lang="es-MX" b="1" u="sng" dirty="0" smtClean="0">
              <a:solidFill>
                <a:schemeClr val="tx1"/>
              </a:solidFill>
            </a:rPr>
            <a:t>30 días hábiles</a:t>
          </a:r>
          <a:r>
            <a:rPr lang="es-MX" dirty="0" smtClean="0">
              <a:solidFill>
                <a:schemeClr val="tx1"/>
              </a:solidFill>
            </a:rPr>
            <a:t>, contados a partir de la admisión </a:t>
          </a:r>
        </a:p>
        <a:p>
          <a:pPr rtl="0"/>
          <a:r>
            <a:rPr lang="es-MX" dirty="0" smtClean="0">
              <a:solidFill>
                <a:schemeClr val="tx1"/>
              </a:solidFill>
            </a:rPr>
            <a:t>*Ampliación por un periodo de </a:t>
          </a:r>
          <a:r>
            <a:rPr lang="es-MX" b="1" u="sng" dirty="0" smtClean="0">
              <a:solidFill>
                <a:schemeClr val="tx1"/>
              </a:solidFill>
            </a:rPr>
            <a:t>10 días hábiles</a:t>
          </a:r>
          <a:r>
            <a:rPr lang="es-MX" dirty="0" smtClean="0">
              <a:solidFill>
                <a:schemeClr val="tx1"/>
              </a:solidFill>
            </a:rPr>
            <a:t>.</a:t>
          </a:r>
          <a:endParaRPr lang="es-MX" dirty="0">
            <a:solidFill>
              <a:schemeClr val="tx1"/>
            </a:solidFill>
          </a:endParaRPr>
        </a:p>
      </dgm:t>
    </dgm:pt>
    <dgm:pt modelId="{B5CB786B-FC02-43BF-9A0E-EAD12B892BD7}" type="parTrans" cxnId="{41AE0818-EEAC-4987-A975-9DD69C177379}">
      <dgm:prSet/>
      <dgm:spPr/>
      <dgm:t>
        <a:bodyPr/>
        <a:lstStyle/>
        <a:p>
          <a:endParaRPr lang="es-MX"/>
        </a:p>
      </dgm:t>
    </dgm:pt>
    <dgm:pt modelId="{E5910BAA-B053-4F90-8182-F89329F41A35}" type="sibTrans" cxnId="{41AE0818-EEAC-4987-A975-9DD69C177379}">
      <dgm:prSet/>
      <dgm:spPr/>
      <dgm:t>
        <a:bodyPr/>
        <a:lstStyle/>
        <a:p>
          <a:endParaRPr lang="es-MX"/>
        </a:p>
      </dgm:t>
    </dgm:pt>
    <dgm:pt modelId="{446863A8-977B-4D72-A768-0C8946456E53}" type="pres">
      <dgm:prSet presAssocID="{9F0D2C05-87E5-40B8-B37F-FAC1F06AC8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0AF98A-2693-4C0D-9E06-9AC6436B94B9}" type="pres">
      <dgm:prSet presAssocID="{069B33E8-863C-4407-85D7-25CE93399E03}" presName="arrow" presStyleLbl="node1" presStyleIdx="0" presStyleCnt="2" custScaleX="102220" custScaleY="100025" custRadScaleRad="104777" custRadScaleInc="7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E8BF3B-E218-4389-BBA4-7AFF35A524FC}" type="pres">
      <dgm:prSet presAssocID="{EB340027-DAF0-46C5-8403-BC099C1A5B95}" presName="arrow" presStyleLbl="node1" presStyleIdx="1" presStyleCnt="2" custScaleX="91576" custScaleY="100191" custRadScaleRad="83066" custRadScaleInc="-6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AE0818-EEAC-4987-A975-9DD69C177379}" srcId="{9F0D2C05-87E5-40B8-B37F-FAC1F06AC8A5}" destId="{EB340027-DAF0-46C5-8403-BC099C1A5B95}" srcOrd="1" destOrd="0" parTransId="{B5CB786B-FC02-43BF-9A0E-EAD12B892BD7}" sibTransId="{E5910BAA-B053-4F90-8182-F89329F41A35}"/>
    <dgm:cxn modelId="{E59DC7EC-C99E-46E6-BA25-B646F18FD09D}" type="presOf" srcId="{9F0D2C05-87E5-40B8-B37F-FAC1F06AC8A5}" destId="{446863A8-977B-4D72-A768-0C8946456E53}" srcOrd="0" destOrd="0" presId="urn:microsoft.com/office/officeart/2005/8/layout/arrow5"/>
    <dgm:cxn modelId="{C82CB6C0-110D-4FDA-ABFF-30E00B0CA084}" type="presOf" srcId="{069B33E8-863C-4407-85D7-25CE93399E03}" destId="{280AF98A-2693-4C0D-9E06-9AC6436B94B9}" srcOrd="0" destOrd="0" presId="urn:microsoft.com/office/officeart/2005/8/layout/arrow5"/>
    <dgm:cxn modelId="{8DB55CFF-8A91-40FF-BB4B-38B3461D3809}" srcId="{9F0D2C05-87E5-40B8-B37F-FAC1F06AC8A5}" destId="{069B33E8-863C-4407-85D7-25CE93399E03}" srcOrd="0" destOrd="0" parTransId="{6150F78A-6C12-4269-A7F1-71D4C002E61D}" sibTransId="{1B423784-521B-4B80-9141-08CD28211762}"/>
    <dgm:cxn modelId="{20D6EFC8-3097-42D6-91B1-FD3C90DF1C6B}" type="presOf" srcId="{EB340027-DAF0-46C5-8403-BC099C1A5B95}" destId="{E9E8BF3B-E218-4389-BBA4-7AFF35A524FC}" srcOrd="0" destOrd="0" presId="urn:microsoft.com/office/officeart/2005/8/layout/arrow5"/>
    <dgm:cxn modelId="{AC5F25C1-FF19-4BEF-9A5E-8E0B048C6FEE}" type="presParOf" srcId="{446863A8-977B-4D72-A768-0C8946456E53}" destId="{280AF98A-2693-4C0D-9E06-9AC6436B94B9}" srcOrd="0" destOrd="0" presId="urn:microsoft.com/office/officeart/2005/8/layout/arrow5"/>
    <dgm:cxn modelId="{F2B86E22-50C0-4237-A784-F74A07209AA3}" type="presParOf" srcId="{446863A8-977B-4D72-A768-0C8946456E53}" destId="{E9E8BF3B-E218-4389-BBA4-7AFF35A524F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27E434-095A-4033-BD39-CF9D98375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27CF2F-945A-42BE-832D-28417511C314}">
      <dgm:prSet phldrT="[Texto]"/>
      <dgm:spPr/>
      <dgm:t>
        <a:bodyPr/>
        <a:lstStyle/>
        <a:p>
          <a:pPr>
            <a:buFont typeface="Montserrat" panose="00000500000000000000" pitchFamily="2" charset="0"/>
            <a:buChar char="-"/>
          </a:pPr>
          <a:r>
            <a:rPr lang="es-MX" b="1" dirty="0" smtClean="0"/>
            <a:t>Sobreseer  (Art. 174) </a:t>
          </a:r>
          <a:endParaRPr lang="es-MX" dirty="0"/>
        </a:p>
      </dgm:t>
    </dgm:pt>
    <dgm:pt modelId="{3551FD38-F96D-4299-A01F-F1529AB24A5E}" type="parTrans" cxnId="{B540A3C4-DA7C-47DB-9F3E-787854E0D23E}">
      <dgm:prSet/>
      <dgm:spPr/>
      <dgm:t>
        <a:bodyPr/>
        <a:lstStyle/>
        <a:p>
          <a:endParaRPr lang="es-MX"/>
        </a:p>
      </dgm:t>
    </dgm:pt>
    <dgm:pt modelId="{FA2DDCBF-DC8D-45CD-A13F-396FF9D9689F}" type="sibTrans" cxnId="{B540A3C4-DA7C-47DB-9F3E-787854E0D23E}">
      <dgm:prSet/>
      <dgm:spPr/>
      <dgm:t>
        <a:bodyPr/>
        <a:lstStyle/>
        <a:p>
          <a:endParaRPr lang="es-MX"/>
        </a:p>
      </dgm:t>
    </dgm:pt>
    <dgm:pt modelId="{54CD1AA0-399A-4208-8161-F46AFAC6CA36}">
      <dgm:prSet/>
      <dgm:spPr/>
      <dgm:t>
        <a:bodyPr/>
        <a:lstStyle/>
        <a:p>
          <a:pPr>
            <a:buFont typeface="Montserrat" panose="00000500000000000000" pitchFamily="2" charset="0"/>
            <a:buChar char="-"/>
          </a:pPr>
          <a:r>
            <a:rPr lang="es-MX" dirty="0" smtClean="0"/>
            <a:t>Confirma</a:t>
          </a:r>
          <a:endParaRPr lang="es-MX" dirty="0"/>
        </a:p>
      </dgm:t>
    </dgm:pt>
    <dgm:pt modelId="{A54BD006-F0C1-48D6-9109-957797E74B60}" type="parTrans" cxnId="{A8DF609A-B0D4-4D52-BFB9-B22B985DE19D}">
      <dgm:prSet/>
      <dgm:spPr/>
      <dgm:t>
        <a:bodyPr/>
        <a:lstStyle/>
        <a:p>
          <a:endParaRPr lang="es-MX"/>
        </a:p>
      </dgm:t>
    </dgm:pt>
    <dgm:pt modelId="{7013A046-5E78-45F3-BC58-46EB2089EE67}" type="sibTrans" cxnId="{A8DF609A-B0D4-4D52-BFB9-B22B985DE19D}">
      <dgm:prSet/>
      <dgm:spPr/>
      <dgm:t>
        <a:bodyPr/>
        <a:lstStyle/>
        <a:p>
          <a:endParaRPr lang="es-MX"/>
        </a:p>
      </dgm:t>
    </dgm:pt>
    <dgm:pt modelId="{99EABE20-DCEA-4333-8289-7604751F960F}">
      <dgm:prSet/>
      <dgm:spPr/>
      <dgm:t>
        <a:bodyPr/>
        <a:lstStyle/>
        <a:p>
          <a:r>
            <a:rPr lang="es-MX" b="1" dirty="0" smtClean="0"/>
            <a:t>-Revocar o modificar </a:t>
          </a:r>
          <a:endParaRPr lang="es-MX" dirty="0"/>
        </a:p>
      </dgm:t>
    </dgm:pt>
    <dgm:pt modelId="{EA72A83C-94BC-45D9-BC6B-CF91F6C16608}" type="parTrans" cxnId="{480EC18D-6D80-49CE-A8F5-EDDC3E452DA5}">
      <dgm:prSet/>
      <dgm:spPr/>
      <dgm:t>
        <a:bodyPr/>
        <a:lstStyle/>
        <a:p>
          <a:endParaRPr lang="es-MX"/>
        </a:p>
      </dgm:t>
    </dgm:pt>
    <dgm:pt modelId="{CE2C5E0E-E553-43D0-8ED4-8362EF203D08}" type="sibTrans" cxnId="{480EC18D-6D80-49CE-A8F5-EDDC3E452DA5}">
      <dgm:prSet/>
      <dgm:spPr/>
      <dgm:t>
        <a:bodyPr/>
        <a:lstStyle/>
        <a:p>
          <a:endParaRPr lang="es-MX"/>
        </a:p>
      </dgm:t>
    </dgm:pt>
    <dgm:pt modelId="{8A717702-DF73-4A2D-9DF3-0A825A9CA5C3}">
      <dgm:prSet phldrT="[Texto]"/>
      <dgm:spPr/>
      <dgm:t>
        <a:bodyPr/>
        <a:lstStyle/>
        <a:p>
          <a:pPr>
            <a:buFont typeface="Montserrat" panose="00000500000000000000" pitchFamily="2" charset="0"/>
            <a:buChar char="-"/>
          </a:pPr>
          <a:r>
            <a:rPr lang="es-MX" dirty="0" smtClean="0"/>
            <a:t>El recurrente se desista expresamente</a:t>
          </a:r>
          <a:endParaRPr lang="es-MX" dirty="0"/>
        </a:p>
      </dgm:t>
    </dgm:pt>
    <dgm:pt modelId="{6EAEDFF4-7578-4B33-94C3-3AE1DF3D41C7}" type="parTrans" cxnId="{2B02D70E-8D24-4ADE-94A5-E37B627CFEE3}">
      <dgm:prSet/>
      <dgm:spPr/>
      <dgm:t>
        <a:bodyPr/>
        <a:lstStyle/>
        <a:p>
          <a:endParaRPr lang="es-MX"/>
        </a:p>
      </dgm:t>
    </dgm:pt>
    <dgm:pt modelId="{7E084C32-E3C0-4DB7-BDF8-67DBB1F24DA6}" type="sibTrans" cxnId="{2B02D70E-8D24-4ADE-94A5-E37B627CFEE3}">
      <dgm:prSet/>
      <dgm:spPr/>
      <dgm:t>
        <a:bodyPr/>
        <a:lstStyle/>
        <a:p>
          <a:endParaRPr lang="es-MX"/>
        </a:p>
      </dgm:t>
    </dgm:pt>
    <dgm:pt modelId="{978F5642-640D-4B15-89CD-C771E3AB3EDD}">
      <dgm:prSet/>
      <dgm:spPr/>
      <dgm:t>
        <a:bodyPr/>
        <a:lstStyle/>
        <a:p>
          <a:pPr>
            <a:buFont typeface="Montserrat" panose="00000500000000000000" pitchFamily="2" charset="0"/>
            <a:buChar char="-"/>
          </a:pPr>
          <a:r>
            <a:rPr lang="es-MX" dirty="0" smtClean="0"/>
            <a:t> Cuando se considera que la respuesta del sujeto obligado es la correcta.</a:t>
          </a:r>
          <a:endParaRPr lang="es-MX" dirty="0"/>
        </a:p>
      </dgm:t>
    </dgm:pt>
    <dgm:pt modelId="{5B1773B4-0C03-4789-9945-513DC03216B2}" type="parTrans" cxnId="{C8108E05-B222-4739-B662-AC98CE6FBF94}">
      <dgm:prSet/>
      <dgm:spPr/>
      <dgm:t>
        <a:bodyPr/>
        <a:lstStyle/>
        <a:p>
          <a:endParaRPr lang="es-MX"/>
        </a:p>
      </dgm:t>
    </dgm:pt>
    <dgm:pt modelId="{51E846E0-9AFB-4244-BC79-E90EC9804803}" type="sibTrans" cxnId="{C8108E05-B222-4739-B662-AC98CE6FBF94}">
      <dgm:prSet/>
      <dgm:spPr/>
      <dgm:t>
        <a:bodyPr/>
        <a:lstStyle/>
        <a:p>
          <a:endParaRPr lang="es-MX"/>
        </a:p>
      </dgm:t>
    </dgm:pt>
    <dgm:pt modelId="{67A52A0C-B5CE-41F1-B334-8EFE5C3D0267}">
      <dgm:prSet custT="1"/>
      <dgm:spPr/>
      <dgm:t>
        <a:bodyPr/>
        <a:lstStyle/>
        <a:p>
          <a:endParaRPr lang="es-MX" sz="1400" dirty="0"/>
        </a:p>
      </dgm:t>
    </dgm:pt>
    <dgm:pt modelId="{1E18360A-4824-41C4-93F5-B8D9168A4EB3}" type="parTrans" cxnId="{6881C32E-46E4-47EA-B7F7-0045D00D5662}">
      <dgm:prSet/>
      <dgm:spPr/>
      <dgm:t>
        <a:bodyPr/>
        <a:lstStyle/>
        <a:p>
          <a:endParaRPr lang="es-MX"/>
        </a:p>
      </dgm:t>
    </dgm:pt>
    <dgm:pt modelId="{ADE2AF14-2B5C-4933-874A-A27864862AD3}" type="sibTrans" cxnId="{6881C32E-46E4-47EA-B7F7-0045D00D5662}">
      <dgm:prSet/>
      <dgm:spPr/>
      <dgm:t>
        <a:bodyPr/>
        <a:lstStyle/>
        <a:p>
          <a:endParaRPr lang="es-MX"/>
        </a:p>
      </dgm:t>
    </dgm:pt>
    <dgm:pt modelId="{E6E04B0F-FAC3-4F7E-AF88-924DEB292B22}">
      <dgm:prSet/>
      <dgm:spPr/>
      <dgm:t>
        <a:bodyPr/>
        <a:lstStyle/>
        <a:p>
          <a:endParaRPr lang="es-MX" dirty="0"/>
        </a:p>
      </dgm:t>
    </dgm:pt>
    <dgm:pt modelId="{1DEEB82F-B9A3-4FAC-B476-3B8B37DF86A3}" type="parTrans" cxnId="{EAAB6853-DBA9-4E6A-B61C-B87E58C8F695}">
      <dgm:prSet/>
      <dgm:spPr/>
      <dgm:t>
        <a:bodyPr/>
        <a:lstStyle/>
        <a:p>
          <a:endParaRPr lang="es-MX"/>
        </a:p>
      </dgm:t>
    </dgm:pt>
    <dgm:pt modelId="{A8BE09DE-19C7-4E4B-B3E0-EBD0FEE80F3E}" type="sibTrans" cxnId="{EAAB6853-DBA9-4E6A-B61C-B87E58C8F695}">
      <dgm:prSet/>
      <dgm:spPr/>
      <dgm:t>
        <a:bodyPr/>
        <a:lstStyle/>
        <a:p>
          <a:endParaRPr lang="es-MX"/>
        </a:p>
      </dgm:t>
    </dgm:pt>
    <dgm:pt modelId="{C2A17CEC-4799-4BDB-8E2C-78485D4D4D92}">
      <dgm:prSet phldrT="[Texto]"/>
      <dgm:spPr/>
      <dgm:t>
        <a:bodyPr/>
        <a:lstStyle/>
        <a:p>
          <a:pPr>
            <a:buFont typeface="Montserrat" panose="00000500000000000000" pitchFamily="2" charset="0"/>
            <a:buChar char="-"/>
          </a:pPr>
          <a:r>
            <a:rPr lang="es-MX" dirty="0" smtClean="0"/>
            <a:t>Cuando por cualquier motivo quede sin materia el recurso.</a:t>
          </a:r>
          <a:endParaRPr lang="es-MX" dirty="0"/>
        </a:p>
      </dgm:t>
    </dgm:pt>
    <dgm:pt modelId="{2399833B-3674-4A73-80E6-92B2A287E10D}" type="parTrans" cxnId="{65461382-0B8A-4B84-BCA8-5D19360BE260}">
      <dgm:prSet/>
      <dgm:spPr/>
      <dgm:t>
        <a:bodyPr/>
        <a:lstStyle/>
        <a:p>
          <a:endParaRPr lang="es-MX"/>
        </a:p>
      </dgm:t>
    </dgm:pt>
    <dgm:pt modelId="{85F0353B-B3CF-4C37-9E20-CA0FB34BBC3D}" type="sibTrans" cxnId="{65461382-0B8A-4B84-BCA8-5D19360BE260}">
      <dgm:prSet/>
      <dgm:spPr/>
      <dgm:t>
        <a:bodyPr/>
        <a:lstStyle/>
        <a:p>
          <a:endParaRPr lang="es-MX"/>
        </a:p>
      </dgm:t>
    </dgm:pt>
    <dgm:pt modelId="{330A7459-E909-4B55-955B-A2014448714B}">
      <dgm:prSet/>
      <dgm:spPr/>
      <dgm:t>
        <a:bodyPr/>
        <a:lstStyle/>
        <a:p>
          <a:endParaRPr lang="es-MX" dirty="0"/>
        </a:p>
      </dgm:t>
    </dgm:pt>
    <dgm:pt modelId="{294B7BDB-1904-4214-9C12-8508032D9D5E}" type="parTrans" cxnId="{6619F8A8-09F4-4FF8-9A35-A3BF3D03F439}">
      <dgm:prSet/>
      <dgm:spPr/>
      <dgm:t>
        <a:bodyPr/>
        <a:lstStyle/>
        <a:p>
          <a:endParaRPr lang="es-MX"/>
        </a:p>
      </dgm:t>
    </dgm:pt>
    <dgm:pt modelId="{04E7F28B-B747-48AE-8384-5D2FB4BA6B40}" type="sibTrans" cxnId="{6619F8A8-09F4-4FF8-9A35-A3BF3D03F439}">
      <dgm:prSet/>
      <dgm:spPr/>
      <dgm:t>
        <a:bodyPr/>
        <a:lstStyle/>
        <a:p>
          <a:endParaRPr lang="es-MX"/>
        </a:p>
      </dgm:t>
    </dgm:pt>
    <dgm:pt modelId="{D8C6631F-16FB-4615-AD4A-59619B8D9F7C}">
      <dgm:prSet custT="1"/>
      <dgm:spPr/>
      <dgm:t>
        <a:bodyPr/>
        <a:lstStyle/>
        <a:p>
          <a:r>
            <a:rPr lang="es-MX" sz="1400" dirty="0" smtClean="0"/>
            <a:t>Revoca, cuando se considera que el recurrente tiene la razón</a:t>
          </a:r>
          <a:r>
            <a:rPr lang="es-MX" sz="1300" dirty="0" smtClean="0"/>
            <a:t>.</a:t>
          </a:r>
          <a:endParaRPr lang="es-MX" sz="1300" dirty="0"/>
        </a:p>
      </dgm:t>
    </dgm:pt>
    <dgm:pt modelId="{DC8B2670-4CAF-455E-A8D2-1A51F4E843BD}" type="parTrans" cxnId="{FCAACBCB-DA34-4CC3-A29B-82654428918C}">
      <dgm:prSet/>
      <dgm:spPr/>
      <dgm:t>
        <a:bodyPr/>
        <a:lstStyle/>
        <a:p>
          <a:endParaRPr lang="es-MX"/>
        </a:p>
      </dgm:t>
    </dgm:pt>
    <dgm:pt modelId="{A45877C3-E140-49F3-A61F-341C3A77D306}" type="sibTrans" cxnId="{FCAACBCB-DA34-4CC3-A29B-82654428918C}">
      <dgm:prSet/>
      <dgm:spPr/>
      <dgm:t>
        <a:bodyPr/>
        <a:lstStyle/>
        <a:p>
          <a:endParaRPr lang="es-MX"/>
        </a:p>
      </dgm:t>
    </dgm:pt>
    <dgm:pt modelId="{5F2F124A-D309-4C70-8EA8-7D930A5E25B2}">
      <dgm:prSet custT="1"/>
      <dgm:spPr/>
      <dgm:t>
        <a:bodyPr/>
        <a:lstStyle/>
        <a:p>
          <a:r>
            <a:rPr lang="es-MX" sz="1300" dirty="0" smtClean="0"/>
            <a:t>Modifica, cuando se instruye al sujeto obligado a ajustar su respuesta</a:t>
          </a:r>
          <a:endParaRPr lang="es-MX" sz="1300" dirty="0"/>
        </a:p>
      </dgm:t>
    </dgm:pt>
    <dgm:pt modelId="{9F31AD62-8733-4212-8BA1-0ADC5C430051}" type="parTrans" cxnId="{1F0A19E5-A0A3-4A4F-A44E-C0D477476880}">
      <dgm:prSet/>
      <dgm:spPr/>
      <dgm:t>
        <a:bodyPr/>
        <a:lstStyle/>
        <a:p>
          <a:endParaRPr lang="es-MX"/>
        </a:p>
      </dgm:t>
    </dgm:pt>
    <dgm:pt modelId="{7D34D1A0-8713-4FC0-974D-24EA7F8B9A38}" type="sibTrans" cxnId="{1F0A19E5-A0A3-4A4F-A44E-C0D477476880}">
      <dgm:prSet/>
      <dgm:spPr/>
      <dgm:t>
        <a:bodyPr/>
        <a:lstStyle/>
        <a:p>
          <a:endParaRPr lang="es-MX"/>
        </a:p>
      </dgm:t>
    </dgm:pt>
    <dgm:pt modelId="{BFCF1995-76C7-48A7-97D4-81E1F627CB9A}" type="pres">
      <dgm:prSet presAssocID="{0027E434-095A-4033-BD39-CF9D98375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7D77D44-150B-4413-ADC8-858F3E08C46B}" type="pres">
      <dgm:prSet presAssocID="{9927CF2F-945A-42BE-832D-28417511C3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C789E2-2D75-4576-B700-A9CB679E9984}" type="pres">
      <dgm:prSet presAssocID="{9927CF2F-945A-42BE-832D-28417511C314}" presName="childText" presStyleLbl="revTx" presStyleIdx="0" presStyleCnt="3" custScaleY="512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98AE8A-BB75-4B71-9728-4E6DFD8C0AAA}" type="pres">
      <dgm:prSet presAssocID="{54CD1AA0-399A-4208-8161-F46AFAC6CA36}" presName="parentText" presStyleLbl="node1" presStyleIdx="1" presStyleCnt="3" custLinFactNeighborX="-172" custLinFactNeighborY="-3113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E28C7B-597E-4349-B5E4-F80776CBB6D9}" type="pres">
      <dgm:prSet presAssocID="{54CD1AA0-399A-4208-8161-F46AFAC6CA36}" presName="childText" presStyleLbl="revTx" presStyleIdx="1" presStyleCnt="3" custScaleY="924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354E7A-2377-4F1E-B3B9-9B1D61EAF73E}" type="pres">
      <dgm:prSet presAssocID="{99EABE20-DCEA-4333-8289-7604751F960F}" presName="parentText" presStyleLbl="node1" presStyleIdx="2" presStyleCnt="3" custScaleY="58773" custLinFactNeighborX="-347" custLinFactNeighborY="-2259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41E5DD-F4AC-4D15-8E14-8F7B2E6EF195}" type="pres">
      <dgm:prSet presAssocID="{99EABE20-DCEA-4333-8289-7604751F960F}" presName="childText" presStyleLbl="revTx" presStyleIdx="2" presStyleCnt="3" custScaleY="1992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46C8FE4-577B-4D21-85C6-232590727C9F}" type="presOf" srcId="{D8C6631F-16FB-4615-AD4A-59619B8D9F7C}" destId="{3941E5DD-F4AC-4D15-8E14-8F7B2E6EF195}" srcOrd="0" destOrd="1" presId="urn:microsoft.com/office/officeart/2005/8/layout/vList2"/>
    <dgm:cxn modelId="{19D0C5C5-629B-49AE-81B0-CC28EA5C4B41}" type="presOf" srcId="{5F2F124A-D309-4C70-8EA8-7D930A5E25B2}" destId="{3941E5DD-F4AC-4D15-8E14-8F7B2E6EF195}" srcOrd="0" destOrd="2" presId="urn:microsoft.com/office/officeart/2005/8/layout/vList2"/>
    <dgm:cxn modelId="{480EC18D-6D80-49CE-A8F5-EDDC3E452DA5}" srcId="{0027E434-095A-4033-BD39-CF9D98375712}" destId="{99EABE20-DCEA-4333-8289-7604751F960F}" srcOrd="2" destOrd="0" parTransId="{EA72A83C-94BC-45D9-BC6B-CF91F6C16608}" sibTransId="{CE2C5E0E-E553-43D0-8ED4-8362EF203D08}"/>
    <dgm:cxn modelId="{FCAACBCB-DA34-4CC3-A29B-82654428918C}" srcId="{99EABE20-DCEA-4333-8289-7604751F960F}" destId="{D8C6631F-16FB-4615-AD4A-59619B8D9F7C}" srcOrd="1" destOrd="0" parTransId="{DC8B2670-4CAF-455E-A8D2-1A51F4E843BD}" sibTransId="{A45877C3-E140-49F3-A61F-341C3A77D306}"/>
    <dgm:cxn modelId="{B540A3C4-DA7C-47DB-9F3E-787854E0D23E}" srcId="{0027E434-095A-4033-BD39-CF9D98375712}" destId="{9927CF2F-945A-42BE-832D-28417511C314}" srcOrd="0" destOrd="0" parTransId="{3551FD38-F96D-4299-A01F-F1529AB24A5E}" sibTransId="{FA2DDCBF-DC8D-45CD-A13F-396FF9D9689F}"/>
    <dgm:cxn modelId="{E662524D-7646-4CC8-B25D-05ACCBBF4F16}" type="presOf" srcId="{C2A17CEC-4799-4BDB-8E2C-78485D4D4D92}" destId="{1EC789E2-2D75-4576-B700-A9CB679E9984}" srcOrd="0" destOrd="1" presId="urn:microsoft.com/office/officeart/2005/8/layout/vList2"/>
    <dgm:cxn modelId="{1F0A19E5-A0A3-4A4F-A44E-C0D477476880}" srcId="{99EABE20-DCEA-4333-8289-7604751F960F}" destId="{5F2F124A-D309-4C70-8EA8-7D930A5E25B2}" srcOrd="2" destOrd="0" parTransId="{9F31AD62-8733-4212-8BA1-0ADC5C430051}" sibTransId="{7D34D1A0-8713-4FC0-974D-24EA7F8B9A38}"/>
    <dgm:cxn modelId="{DDFEB9BF-2265-40C4-A0FF-7D465D3CC8B4}" type="presOf" srcId="{330A7459-E909-4B55-955B-A2014448714B}" destId="{1EC789E2-2D75-4576-B700-A9CB679E9984}" srcOrd="0" destOrd="2" presId="urn:microsoft.com/office/officeart/2005/8/layout/vList2"/>
    <dgm:cxn modelId="{D00ADFC1-1B24-4305-A960-457C2499B70D}" type="presOf" srcId="{978F5642-640D-4B15-89CD-C771E3AB3EDD}" destId="{22E28C7B-597E-4349-B5E4-F80776CBB6D9}" srcOrd="0" destOrd="0" presId="urn:microsoft.com/office/officeart/2005/8/layout/vList2"/>
    <dgm:cxn modelId="{07B994E8-663B-408A-B7ED-A6505E4D8515}" type="presOf" srcId="{8A717702-DF73-4A2D-9DF3-0A825A9CA5C3}" destId="{1EC789E2-2D75-4576-B700-A9CB679E9984}" srcOrd="0" destOrd="0" presId="urn:microsoft.com/office/officeart/2005/8/layout/vList2"/>
    <dgm:cxn modelId="{EAAB6853-DBA9-4E6A-B61C-B87E58C8F695}" srcId="{9927CF2F-945A-42BE-832D-28417511C314}" destId="{E6E04B0F-FAC3-4F7E-AF88-924DEB292B22}" srcOrd="3" destOrd="0" parTransId="{1DEEB82F-B9A3-4FAC-B476-3B8B37DF86A3}" sibTransId="{A8BE09DE-19C7-4E4B-B3E0-EBD0FEE80F3E}"/>
    <dgm:cxn modelId="{2B02D70E-8D24-4ADE-94A5-E37B627CFEE3}" srcId="{9927CF2F-945A-42BE-832D-28417511C314}" destId="{8A717702-DF73-4A2D-9DF3-0A825A9CA5C3}" srcOrd="0" destOrd="0" parTransId="{6EAEDFF4-7578-4B33-94C3-3AE1DF3D41C7}" sibTransId="{7E084C32-E3C0-4DB7-BDF8-67DBB1F24DA6}"/>
    <dgm:cxn modelId="{032F0AE0-CE4C-412D-B8F4-822B6FD7FCA6}" type="presOf" srcId="{54CD1AA0-399A-4208-8161-F46AFAC6CA36}" destId="{7C98AE8A-BB75-4B71-9728-4E6DFD8C0AAA}" srcOrd="0" destOrd="0" presId="urn:microsoft.com/office/officeart/2005/8/layout/vList2"/>
    <dgm:cxn modelId="{E4160487-7422-40B4-8ADC-F63C8E365147}" type="presOf" srcId="{9927CF2F-945A-42BE-832D-28417511C314}" destId="{37D77D44-150B-4413-ADC8-858F3E08C46B}" srcOrd="0" destOrd="0" presId="urn:microsoft.com/office/officeart/2005/8/layout/vList2"/>
    <dgm:cxn modelId="{A8DF609A-B0D4-4D52-BFB9-B22B985DE19D}" srcId="{0027E434-095A-4033-BD39-CF9D98375712}" destId="{54CD1AA0-399A-4208-8161-F46AFAC6CA36}" srcOrd="1" destOrd="0" parTransId="{A54BD006-F0C1-48D6-9109-957797E74B60}" sibTransId="{7013A046-5E78-45F3-BC58-46EB2089EE67}"/>
    <dgm:cxn modelId="{6881C32E-46E4-47EA-B7F7-0045D00D5662}" srcId="{99EABE20-DCEA-4333-8289-7604751F960F}" destId="{67A52A0C-B5CE-41F1-B334-8EFE5C3D0267}" srcOrd="0" destOrd="0" parTransId="{1E18360A-4824-41C4-93F5-B8D9168A4EB3}" sibTransId="{ADE2AF14-2B5C-4933-874A-A27864862AD3}"/>
    <dgm:cxn modelId="{6619F8A8-09F4-4FF8-9A35-A3BF3D03F439}" srcId="{9927CF2F-945A-42BE-832D-28417511C314}" destId="{330A7459-E909-4B55-955B-A2014448714B}" srcOrd="2" destOrd="0" parTransId="{294B7BDB-1904-4214-9C12-8508032D9D5E}" sibTransId="{04E7F28B-B747-48AE-8384-5D2FB4BA6B40}"/>
    <dgm:cxn modelId="{302155C5-C952-47A0-8D8A-26088DC3273F}" type="presOf" srcId="{0027E434-095A-4033-BD39-CF9D98375712}" destId="{BFCF1995-76C7-48A7-97D4-81E1F627CB9A}" srcOrd="0" destOrd="0" presId="urn:microsoft.com/office/officeart/2005/8/layout/vList2"/>
    <dgm:cxn modelId="{C8108E05-B222-4739-B662-AC98CE6FBF94}" srcId="{54CD1AA0-399A-4208-8161-F46AFAC6CA36}" destId="{978F5642-640D-4B15-89CD-C771E3AB3EDD}" srcOrd="0" destOrd="0" parTransId="{5B1773B4-0C03-4789-9945-513DC03216B2}" sibTransId="{51E846E0-9AFB-4244-BC79-E90EC9804803}"/>
    <dgm:cxn modelId="{B4D5E7B7-07D9-4B6F-B4CD-BEBB84C91E79}" type="presOf" srcId="{67A52A0C-B5CE-41F1-B334-8EFE5C3D0267}" destId="{3941E5DD-F4AC-4D15-8E14-8F7B2E6EF195}" srcOrd="0" destOrd="0" presId="urn:microsoft.com/office/officeart/2005/8/layout/vList2"/>
    <dgm:cxn modelId="{848EB545-11D3-44A2-BA79-2FD4C7798C0D}" type="presOf" srcId="{99EABE20-DCEA-4333-8289-7604751F960F}" destId="{41354E7A-2377-4F1E-B3B9-9B1D61EAF73E}" srcOrd="0" destOrd="0" presId="urn:microsoft.com/office/officeart/2005/8/layout/vList2"/>
    <dgm:cxn modelId="{65461382-0B8A-4B84-BCA8-5D19360BE260}" srcId="{9927CF2F-945A-42BE-832D-28417511C314}" destId="{C2A17CEC-4799-4BDB-8E2C-78485D4D4D92}" srcOrd="1" destOrd="0" parTransId="{2399833B-3674-4A73-80E6-92B2A287E10D}" sibTransId="{85F0353B-B3CF-4C37-9E20-CA0FB34BBC3D}"/>
    <dgm:cxn modelId="{418A5A0F-E748-459B-AC7D-8FF865D490E7}" type="presOf" srcId="{E6E04B0F-FAC3-4F7E-AF88-924DEB292B22}" destId="{1EC789E2-2D75-4576-B700-A9CB679E9984}" srcOrd="0" destOrd="3" presId="urn:microsoft.com/office/officeart/2005/8/layout/vList2"/>
    <dgm:cxn modelId="{F3634A19-8202-4E1A-9299-A5448A62AC2D}" type="presParOf" srcId="{BFCF1995-76C7-48A7-97D4-81E1F627CB9A}" destId="{37D77D44-150B-4413-ADC8-858F3E08C46B}" srcOrd="0" destOrd="0" presId="urn:microsoft.com/office/officeart/2005/8/layout/vList2"/>
    <dgm:cxn modelId="{A2F5538B-D2E1-4547-B915-E4383B38CF41}" type="presParOf" srcId="{BFCF1995-76C7-48A7-97D4-81E1F627CB9A}" destId="{1EC789E2-2D75-4576-B700-A9CB679E9984}" srcOrd="1" destOrd="0" presId="urn:microsoft.com/office/officeart/2005/8/layout/vList2"/>
    <dgm:cxn modelId="{518C111E-DA92-4965-8C24-B7AE891C127B}" type="presParOf" srcId="{BFCF1995-76C7-48A7-97D4-81E1F627CB9A}" destId="{7C98AE8A-BB75-4B71-9728-4E6DFD8C0AAA}" srcOrd="2" destOrd="0" presId="urn:microsoft.com/office/officeart/2005/8/layout/vList2"/>
    <dgm:cxn modelId="{63B4A470-76E6-4EF0-A05D-6ECAF78C2FAB}" type="presParOf" srcId="{BFCF1995-76C7-48A7-97D4-81E1F627CB9A}" destId="{22E28C7B-597E-4349-B5E4-F80776CBB6D9}" srcOrd="3" destOrd="0" presId="urn:microsoft.com/office/officeart/2005/8/layout/vList2"/>
    <dgm:cxn modelId="{41E5E710-0520-492D-8321-693068526F73}" type="presParOf" srcId="{BFCF1995-76C7-48A7-97D4-81E1F627CB9A}" destId="{41354E7A-2377-4F1E-B3B9-9B1D61EAF73E}" srcOrd="4" destOrd="0" presId="urn:microsoft.com/office/officeart/2005/8/layout/vList2"/>
    <dgm:cxn modelId="{EDBC7851-F4E5-46E7-911F-6D4922AB8F0F}" type="presParOf" srcId="{BFCF1995-76C7-48A7-97D4-81E1F627CB9A}" destId="{3941E5DD-F4AC-4D15-8E14-8F7B2E6EF1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F55320-E0B9-4C6B-B49F-5CFC4703574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FD43C3D-65E6-4B4B-8344-12DFE2EE881F}">
      <dgm:prSet phldrT="[Texto]"/>
      <dgm:spPr/>
      <dgm:t>
        <a:bodyPr/>
        <a:lstStyle/>
        <a:p>
          <a:pPr algn="ctr"/>
          <a:r>
            <a:rPr lang="es-MX" dirty="0" smtClean="0"/>
            <a:t>1. Recibir el recurso de revisión</a:t>
          </a:r>
          <a:endParaRPr lang="es-MX" dirty="0"/>
        </a:p>
      </dgm:t>
    </dgm:pt>
    <dgm:pt modelId="{98560670-26AD-44FE-B5C0-DD601CCC8E57}" type="parTrans" cxnId="{0197562D-7C52-4558-B2C5-B96D8BDE298E}">
      <dgm:prSet/>
      <dgm:spPr/>
      <dgm:t>
        <a:bodyPr/>
        <a:lstStyle/>
        <a:p>
          <a:endParaRPr lang="es-MX"/>
        </a:p>
      </dgm:t>
    </dgm:pt>
    <dgm:pt modelId="{B0399101-174A-4CA4-8C85-4AD88D3F0206}" type="sibTrans" cxnId="{0197562D-7C52-4558-B2C5-B96D8BDE298E}">
      <dgm:prSet/>
      <dgm:spPr/>
      <dgm:t>
        <a:bodyPr/>
        <a:lstStyle/>
        <a:p>
          <a:endParaRPr lang="es-MX"/>
        </a:p>
      </dgm:t>
    </dgm:pt>
    <dgm:pt modelId="{5F9C09B9-E8B1-43F7-A092-5F3058D891BB}">
      <dgm:prSet phldrT="[Texto]"/>
      <dgm:spPr/>
      <dgm:t>
        <a:bodyPr/>
        <a:lstStyle/>
        <a:p>
          <a:r>
            <a:rPr lang="es-MX" dirty="0" smtClean="0"/>
            <a:t>2. Actividad Anterior</a:t>
          </a:r>
        </a:p>
        <a:p>
          <a:r>
            <a:rPr lang="es-MX" dirty="0" smtClean="0"/>
            <a:t>(visualizar las constancias del recurso)  </a:t>
          </a:r>
          <a:endParaRPr lang="es-MX" dirty="0"/>
        </a:p>
      </dgm:t>
    </dgm:pt>
    <dgm:pt modelId="{13CE3DBB-A1B9-4916-BBEB-7DEFEB2BE338}" type="parTrans" cxnId="{310B135C-251F-46C8-AC67-AF6362E1984C}">
      <dgm:prSet/>
      <dgm:spPr/>
      <dgm:t>
        <a:bodyPr/>
        <a:lstStyle/>
        <a:p>
          <a:endParaRPr lang="es-MX"/>
        </a:p>
      </dgm:t>
    </dgm:pt>
    <dgm:pt modelId="{A2484B16-EC6A-41B8-AF57-378C3C1FEE22}" type="sibTrans" cxnId="{310B135C-251F-46C8-AC67-AF6362E1984C}">
      <dgm:prSet/>
      <dgm:spPr/>
      <dgm:t>
        <a:bodyPr/>
        <a:lstStyle/>
        <a:p>
          <a:endParaRPr lang="es-MX"/>
        </a:p>
      </dgm:t>
    </dgm:pt>
    <dgm:pt modelId="{80A86538-7EB0-45DF-99D0-59E2AE0CFE51}">
      <dgm:prSet phldrT="[Texto]"/>
      <dgm:spPr/>
      <dgm:t>
        <a:bodyPr/>
        <a:lstStyle/>
        <a:p>
          <a:r>
            <a:rPr lang="es-MX" dirty="0" smtClean="0"/>
            <a:t>3. Visualizaran y descargar el acuerdo de admisión en la pestaña </a:t>
          </a:r>
          <a:r>
            <a:rPr lang="es-MX" dirty="0" err="1" smtClean="0"/>
            <a:t>Inf</a:t>
          </a:r>
          <a:r>
            <a:rPr lang="es-MX" dirty="0" smtClean="0"/>
            <a:t>. de la Ponencia</a:t>
          </a:r>
          <a:endParaRPr lang="es-MX" dirty="0"/>
        </a:p>
      </dgm:t>
    </dgm:pt>
    <dgm:pt modelId="{A0BFC623-0E79-47B4-B54A-1CEF50EBD963}" type="parTrans" cxnId="{1D6B3D58-6A55-4B9E-AD11-AA7F9B0954A9}">
      <dgm:prSet/>
      <dgm:spPr/>
      <dgm:t>
        <a:bodyPr/>
        <a:lstStyle/>
        <a:p>
          <a:endParaRPr lang="es-MX"/>
        </a:p>
      </dgm:t>
    </dgm:pt>
    <dgm:pt modelId="{8D71D935-BFD2-4712-848F-16A44355089C}" type="sibTrans" cxnId="{1D6B3D58-6A55-4B9E-AD11-AA7F9B0954A9}">
      <dgm:prSet/>
      <dgm:spPr/>
      <dgm:t>
        <a:bodyPr/>
        <a:lstStyle/>
        <a:p>
          <a:endParaRPr lang="es-MX"/>
        </a:p>
      </dgm:t>
    </dgm:pt>
    <dgm:pt modelId="{E9EDEE75-31B7-4FCC-8279-522978146E1B}">
      <dgm:prSet phldrT="[Texto]"/>
      <dgm:spPr/>
      <dgm:t>
        <a:bodyPr/>
        <a:lstStyle/>
        <a:p>
          <a:r>
            <a:rPr lang="es-MX" dirty="0" smtClean="0"/>
            <a:t>4. Realizar la gestión correspondiente para rendir alegatos </a:t>
          </a:r>
          <a:endParaRPr lang="es-MX" dirty="0"/>
        </a:p>
      </dgm:t>
    </dgm:pt>
    <dgm:pt modelId="{76CC1CF6-27CC-457D-90C6-71027739BF92}" type="parTrans" cxnId="{3605D802-9D3E-4DA3-BC53-5340D2AD9E5B}">
      <dgm:prSet/>
      <dgm:spPr/>
      <dgm:t>
        <a:bodyPr/>
        <a:lstStyle/>
        <a:p>
          <a:endParaRPr lang="es-MX"/>
        </a:p>
      </dgm:t>
    </dgm:pt>
    <dgm:pt modelId="{6EDAD57A-08CD-4959-9AFB-8887CC987821}" type="sibTrans" cxnId="{3605D802-9D3E-4DA3-BC53-5340D2AD9E5B}">
      <dgm:prSet/>
      <dgm:spPr/>
      <dgm:t>
        <a:bodyPr/>
        <a:lstStyle/>
        <a:p>
          <a:endParaRPr lang="es-MX"/>
        </a:p>
      </dgm:t>
    </dgm:pt>
    <dgm:pt modelId="{8E406440-A613-4B9F-ADB8-74B22EC00F7D}">
      <dgm:prSet/>
      <dgm:spPr/>
      <dgm:t>
        <a:bodyPr/>
        <a:lstStyle/>
        <a:p>
          <a:r>
            <a:rPr lang="es-MX" dirty="0" smtClean="0"/>
            <a:t>5. Si el recurso se interpuso por falta de respuesta darle vista el recurrente </a:t>
          </a:r>
        </a:p>
        <a:p>
          <a:endParaRPr lang="es-MX" dirty="0"/>
        </a:p>
      </dgm:t>
    </dgm:pt>
    <dgm:pt modelId="{829A90ED-8C4F-47F5-B957-7996199502EB}" type="parTrans" cxnId="{2FCAA534-A98E-4554-8BDA-44C2084E2100}">
      <dgm:prSet/>
      <dgm:spPr/>
      <dgm:t>
        <a:bodyPr/>
        <a:lstStyle/>
        <a:p>
          <a:endParaRPr lang="es-MX"/>
        </a:p>
      </dgm:t>
    </dgm:pt>
    <dgm:pt modelId="{CB14C712-9C6E-4F71-B3F7-DF90CC8B790E}" type="sibTrans" cxnId="{2FCAA534-A98E-4554-8BDA-44C2084E2100}">
      <dgm:prSet/>
      <dgm:spPr/>
      <dgm:t>
        <a:bodyPr/>
        <a:lstStyle/>
        <a:p>
          <a:endParaRPr lang="es-MX"/>
        </a:p>
      </dgm:t>
    </dgm:pt>
    <dgm:pt modelId="{4D048D40-4AF3-4464-94CB-74FBF4D7F474}">
      <dgm:prSet/>
      <dgm:spPr/>
      <dgm:t>
        <a:bodyPr/>
        <a:lstStyle/>
        <a:p>
          <a:r>
            <a:rPr lang="es-MX" dirty="0" smtClean="0"/>
            <a:t>6. Envió de alegatos y descargar acuse</a:t>
          </a:r>
        </a:p>
        <a:p>
          <a:r>
            <a:rPr lang="es-MX" dirty="0" smtClean="0"/>
            <a:t>(seleccionar el archivo y adjuntar) y darle clic en enviar  en automático se recibirán en la ponencia</a:t>
          </a:r>
          <a:endParaRPr lang="es-MX" dirty="0"/>
        </a:p>
      </dgm:t>
    </dgm:pt>
    <dgm:pt modelId="{564C470A-6BE1-4D5A-AE8D-0AFCDBCD095F}" type="parTrans" cxnId="{85FEB243-FE93-4FB6-9AD2-9DF1F6039251}">
      <dgm:prSet/>
      <dgm:spPr/>
      <dgm:t>
        <a:bodyPr/>
        <a:lstStyle/>
        <a:p>
          <a:endParaRPr lang="es-MX"/>
        </a:p>
      </dgm:t>
    </dgm:pt>
    <dgm:pt modelId="{B54E3E8F-B2F6-4665-9281-8CC72D315DA0}" type="sibTrans" cxnId="{85FEB243-FE93-4FB6-9AD2-9DF1F6039251}">
      <dgm:prSet/>
      <dgm:spPr/>
      <dgm:t>
        <a:bodyPr/>
        <a:lstStyle/>
        <a:p>
          <a:endParaRPr lang="es-MX"/>
        </a:p>
      </dgm:t>
    </dgm:pt>
    <dgm:pt modelId="{EDF16172-6984-4C58-83D4-582C9DECFD04}" type="pres">
      <dgm:prSet presAssocID="{F7F55320-E0B9-4C6B-B49F-5CFC470357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3678DB-DE42-4DFD-8659-1F6526C5722E}" type="pres">
      <dgm:prSet presAssocID="{3FD43C3D-65E6-4B4B-8344-12DFE2EE881F}" presName="node" presStyleLbl="node1" presStyleIdx="0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DD1B8F29-C56E-4588-8604-FB2DE6E8DBFE}" type="pres">
      <dgm:prSet presAssocID="{B0399101-174A-4CA4-8C85-4AD88D3F0206}" presName="sibTrans" presStyleCnt="0"/>
      <dgm:spPr/>
    </dgm:pt>
    <dgm:pt modelId="{B8729492-7B96-49C6-970F-7D2F5444653A}" type="pres">
      <dgm:prSet presAssocID="{5F9C09B9-E8B1-43F7-A092-5F3058D891BB}" presName="node" presStyleLbl="node1" presStyleIdx="1" presStyleCnt="6" custFlipHor="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A1E8D930-4138-405F-A69F-CD7A786F34C4}" type="pres">
      <dgm:prSet presAssocID="{A2484B16-EC6A-41B8-AF57-378C3C1FEE22}" presName="sibTrans" presStyleCnt="0"/>
      <dgm:spPr/>
    </dgm:pt>
    <dgm:pt modelId="{717B594A-02F3-47A2-845B-132C283A86E0}" type="pres">
      <dgm:prSet presAssocID="{80A86538-7EB0-45DF-99D0-59E2AE0CFE51}" presName="node" presStyleLbl="node1" presStyleIdx="2" presStyleCnt="6" custFlipHor="1" custLinFactNeighborX="-27665" custLinFactNeighborY="-144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5DD6E1C5-F60E-4C58-B640-DD927D622357}" type="pres">
      <dgm:prSet presAssocID="{8D71D935-BFD2-4712-848F-16A44355089C}" presName="sibTrans" presStyleCnt="0"/>
      <dgm:spPr/>
    </dgm:pt>
    <dgm:pt modelId="{50C29650-B9D4-4944-83C6-0891D0B09B5F}" type="pres">
      <dgm:prSet presAssocID="{E9EDEE75-31B7-4FCC-8279-522978146E1B}" presName="node" presStyleLbl="node1" presStyleIdx="3" presStyleCnt="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MX"/>
        </a:p>
      </dgm:t>
    </dgm:pt>
    <dgm:pt modelId="{BFF9A905-7A7B-44EC-9D97-3FE68BA1688D}" type="pres">
      <dgm:prSet presAssocID="{6EDAD57A-08CD-4959-9AFB-8887CC987821}" presName="sibTrans" presStyleCnt="0"/>
      <dgm:spPr/>
    </dgm:pt>
    <dgm:pt modelId="{DC84ABC8-AD34-49AB-8375-07BAAE507198}" type="pres">
      <dgm:prSet presAssocID="{8E406440-A613-4B9F-ADB8-74B22EC00F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536DA9-78EF-42FF-B5B7-1BD25B308961}" type="pres">
      <dgm:prSet presAssocID="{CB14C712-9C6E-4F71-B3F7-DF90CC8B790E}" presName="sibTrans" presStyleCnt="0"/>
      <dgm:spPr/>
    </dgm:pt>
    <dgm:pt modelId="{5434C4E0-A185-4BA3-B576-8A4960DB54E4}" type="pres">
      <dgm:prSet presAssocID="{4D048D40-4AF3-4464-94CB-74FBF4D7F4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10B135C-251F-46C8-AC67-AF6362E1984C}" srcId="{F7F55320-E0B9-4C6B-B49F-5CFC47035747}" destId="{5F9C09B9-E8B1-43F7-A092-5F3058D891BB}" srcOrd="1" destOrd="0" parTransId="{13CE3DBB-A1B9-4916-BBEB-7DEFEB2BE338}" sibTransId="{A2484B16-EC6A-41B8-AF57-378C3C1FEE22}"/>
    <dgm:cxn modelId="{85FEB243-FE93-4FB6-9AD2-9DF1F6039251}" srcId="{F7F55320-E0B9-4C6B-B49F-5CFC47035747}" destId="{4D048D40-4AF3-4464-94CB-74FBF4D7F474}" srcOrd="5" destOrd="0" parTransId="{564C470A-6BE1-4D5A-AE8D-0AFCDBCD095F}" sibTransId="{B54E3E8F-B2F6-4665-9281-8CC72D315DA0}"/>
    <dgm:cxn modelId="{D93B2A2D-CE86-41CF-9512-71C2DC2DCFEA}" type="presOf" srcId="{80A86538-7EB0-45DF-99D0-59E2AE0CFE51}" destId="{717B594A-02F3-47A2-845B-132C283A86E0}" srcOrd="0" destOrd="0" presId="urn:microsoft.com/office/officeart/2005/8/layout/default"/>
    <dgm:cxn modelId="{0566E00A-7948-4AD6-B2EC-4B2946EC27A5}" type="presOf" srcId="{4D048D40-4AF3-4464-94CB-74FBF4D7F474}" destId="{5434C4E0-A185-4BA3-B576-8A4960DB54E4}" srcOrd="0" destOrd="0" presId="urn:microsoft.com/office/officeart/2005/8/layout/default"/>
    <dgm:cxn modelId="{7F86E0D5-7FF5-4F39-B1A4-7504713DB396}" type="presOf" srcId="{5F9C09B9-E8B1-43F7-A092-5F3058D891BB}" destId="{B8729492-7B96-49C6-970F-7D2F5444653A}" srcOrd="0" destOrd="0" presId="urn:microsoft.com/office/officeart/2005/8/layout/default"/>
    <dgm:cxn modelId="{3605D802-9D3E-4DA3-BC53-5340D2AD9E5B}" srcId="{F7F55320-E0B9-4C6B-B49F-5CFC47035747}" destId="{E9EDEE75-31B7-4FCC-8279-522978146E1B}" srcOrd="3" destOrd="0" parTransId="{76CC1CF6-27CC-457D-90C6-71027739BF92}" sibTransId="{6EDAD57A-08CD-4959-9AFB-8887CC987821}"/>
    <dgm:cxn modelId="{2FCAA534-A98E-4554-8BDA-44C2084E2100}" srcId="{F7F55320-E0B9-4C6B-B49F-5CFC47035747}" destId="{8E406440-A613-4B9F-ADB8-74B22EC00F7D}" srcOrd="4" destOrd="0" parTransId="{829A90ED-8C4F-47F5-B957-7996199502EB}" sibTransId="{CB14C712-9C6E-4F71-B3F7-DF90CC8B790E}"/>
    <dgm:cxn modelId="{1D6B3D58-6A55-4B9E-AD11-AA7F9B0954A9}" srcId="{F7F55320-E0B9-4C6B-B49F-5CFC47035747}" destId="{80A86538-7EB0-45DF-99D0-59E2AE0CFE51}" srcOrd="2" destOrd="0" parTransId="{A0BFC623-0E79-47B4-B54A-1CEF50EBD963}" sibTransId="{8D71D935-BFD2-4712-848F-16A44355089C}"/>
    <dgm:cxn modelId="{94184BC5-392D-433A-BC92-C140AEEBE388}" type="presOf" srcId="{8E406440-A613-4B9F-ADB8-74B22EC00F7D}" destId="{DC84ABC8-AD34-49AB-8375-07BAAE507198}" srcOrd="0" destOrd="0" presId="urn:microsoft.com/office/officeart/2005/8/layout/default"/>
    <dgm:cxn modelId="{F1A5D4B5-B800-472E-8176-D3E180DB22CC}" type="presOf" srcId="{3FD43C3D-65E6-4B4B-8344-12DFE2EE881F}" destId="{0A3678DB-DE42-4DFD-8659-1F6526C5722E}" srcOrd="0" destOrd="0" presId="urn:microsoft.com/office/officeart/2005/8/layout/default"/>
    <dgm:cxn modelId="{98DEDAC9-BBFA-429F-9D29-E835270B0E4D}" type="presOf" srcId="{F7F55320-E0B9-4C6B-B49F-5CFC47035747}" destId="{EDF16172-6984-4C58-83D4-582C9DECFD04}" srcOrd="0" destOrd="0" presId="urn:microsoft.com/office/officeart/2005/8/layout/default"/>
    <dgm:cxn modelId="{0197562D-7C52-4558-B2C5-B96D8BDE298E}" srcId="{F7F55320-E0B9-4C6B-B49F-5CFC47035747}" destId="{3FD43C3D-65E6-4B4B-8344-12DFE2EE881F}" srcOrd="0" destOrd="0" parTransId="{98560670-26AD-44FE-B5C0-DD601CCC8E57}" sibTransId="{B0399101-174A-4CA4-8C85-4AD88D3F0206}"/>
    <dgm:cxn modelId="{9BB69EE1-8768-4D3A-B51E-19954E55F769}" type="presOf" srcId="{E9EDEE75-31B7-4FCC-8279-522978146E1B}" destId="{50C29650-B9D4-4944-83C6-0891D0B09B5F}" srcOrd="0" destOrd="0" presId="urn:microsoft.com/office/officeart/2005/8/layout/default"/>
    <dgm:cxn modelId="{CA0D2C89-9816-4707-9B4B-AFA82BCD799C}" type="presParOf" srcId="{EDF16172-6984-4C58-83D4-582C9DECFD04}" destId="{0A3678DB-DE42-4DFD-8659-1F6526C5722E}" srcOrd="0" destOrd="0" presId="urn:microsoft.com/office/officeart/2005/8/layout/default"/>
    <dgm:cxn modelId="{D6DDB6D2-9FE3-464E-92DF-DAFF8856693F}" type="presParOf" srcId="{EDF16172-6984-4C58-83D4-582C9DECFD04}" destId="{DD1B8F29-C56E-4588-8604-FB2DE6E8DBFE}" srcOrd="1" destOrd="0" presId="urn:microsoft.com/office/officeart/2005/8/layout/default"/>
    <dgm:cxn modelId="{DFE5BB7D-74DD-4B34-B569-23101A29EA82}" type="presParOf" srcId="{EDF16172-6984-4C58-83D4-582C9DECFD04}" destId="{B8729492-7B96-49C6-970F-7D2F5444653A}" srcOrd="2" destOrd="0" presId="urn:microsoft.com/office/officeart/2005/8/layout/default"/>
    <dgm:cxn modelId="{A1E11B38-ECD6-45FE-88E6-36F65020965D}" type="presParOf" srcId="{EDF16172-6984-4C58-83D4-582C9DECFD04}" destId="{A1E8D930-4138-405F-A69F-CD7A786F34C4}" srcOrd="3" destOrd="0" presId="urn:microsoft.com/office/officeart/2005/8/layout/default"/>
    <dgm:cxn modelId="{418BCD6B-360D-4B6A-A2B1-BEF8E0A4CFF5}" type="presParOf" srcId="{EDF16172-6984-4C58-83D4-582C9DECFD04}" destId="{717B594A-02F3-47A2-845B-132C283A86E0}" srcOrd="4" destOrd="0" presId="urn:microsoft.com/office/officeart/2005/8/layout/default"/>
    <dgm:cxn modelId="{CAF9F35B-E376-46E3-B733-19ED4BC79B6A}" type="presParOf" srcId="{EDF16172-6984-4C58-83D4-582C9DECFD04}" destId="{5DD6E1C5-F60E-4C58-B640-DD927D622357}" srcOrd="5" destOrd="0" presId="urn:microsoft.com/office/officeart/2005/8/layout/default"/>
    <dgm:cxn modelId="{59F64BC3-74AC-4A3F-8396-D0820C9C303E}" type="presParOf" srcId="{EDF16172-6984-4C58-83D4-582C9DECFD04}" destId="{50C29650-B9D4-4944-83C6-0891D0B09B5F}" srcOrd="6" destOrd="0" presId="urn:microsoft.com/office/officeart/2005/8/layout/default"/>
    <dgm:cxn modelId="{40B726B5-2DF0-4C90-B986-1786662917C2}" type="presParOf" srcId="{EDF16172-6984-4C58-83D4-582C9DECFD04}" destId="{BFF9A905-7A7B-44EC-9D97-3FE68BA1688D}" srcOrd="7" destOrd="0" presId="urn:microsoft.com/office/officeart/2005/8/layout/default"/>
    <dgm:cxn modelId="{0CBC0E02-770C-457E-BBCF-F441B66CE593}" type="presParOf" srcId="{EDF16172-6984-4C58-83D4-582C9DECFD04}" destId="{DC84ABC8-AD34-49AB-8375-07BAAE507198}" srcOrd="8" destOrd="0" presId="urn:microsoft.com/office/officeart/2005/8/layout/default"/>
    <dgm:cxn modelId="{8219AD7F-E583-48B1-8CEB-65A47E0C1634}" type="presParOf" srcId="{EDF16172-6984-4C58-83D4-582C9DECFD04}" destId="{B7536DA9-78EF-42FF-B5B7-1BD25B308961}" srcOrd="9" destOrd="0" presId="urn:microsoft.com/office/officeart/2005/8/layout/default"/>
    <dgm:cxn modelId="{0109045A-4BF1-4312-9E1D-26727D06360D}" type="presParOf" srcId="{EDF16172-6984-4C58-83D4-582C9DECFD04}" destId="{5434C4E0-A185-4BA3-B576-8A4960DB54E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7E434-095A-4033-BD39-CF9D98375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27CF2F-945A-42BE-832D-28417511C314}">
      <dgm:prSet phldrT="[Texto]"/>
      <dgm:spPr/>
      <dgm:t>
        <a:bodyPr/>
        <a:lstStyle/>
        <a:p>
          <a:pPr>
            <a:buFont typeface="Montserrat" panose="00000500000000000000" pitchFamily="2" charset="0"/>
            <a:buNone/>
          </a:pPr>
          <a:r>
            <a:rPr lang="es-MX" b="1" dirty="0" smtClean="0"/>
            <a:t>1. Recibir el recurso de revisión</a:t>
          </a:r>
        </a:p>
      </dgm:t>
    </dgm:pt>
    <dgm:pt modelId="{3551FD38-F96D-4299-A01F-F1529AB24A5E}" type="parTrans" cxnId="{B540A3C4-DA7C-47DB-9F3E-787854E0D23E}">
      <dgm:prSet/>
      <dgm:spPr/>
      <dgm:t>
        <a:bodyPr/>
        <a:lstStyle/>
        <a:p>
          <a:endParaRPr lang="es-MX"/>
        </a:p>
      </dgm:t>
    </dgm:pt>
    <dgm:pt modelId="{FA2DDCBF-DC8D-45CD-A13F-396FF9D9689F}" type="sibTrans" cxnId="{B540A3C4-DA7C-47DB-9F3E-787854E0D23E}">
      <dgm:prSet/>
      <dgm:spPr/>
      <dgm:t>
        <a:bodyPr/>
        <a:lstStyle/>
        <a:p>
          <a:endParaRPr lang="es-MX"/>
        </a:p>
      </dgm:t>
    </dgm:pt>
    <dgm:pt modelId="{54CD1AA0-399A-4208-8161-F46AFAC6CA36}">
      <dgm:prSet/>
      <dgm:spPr/>
      <dgm:t>
        <a:bodyPr/>
        <a:lstStyle/>
        <a:p>
          <a:pPr>
            <a:buFont typeface="Montserrat" panose="00000500000000000000" pitchFamily="2" charset="0"/>
            <a:buNone/>
          </a:pPr>
          <a:r>
            <a:rPr lang="es-MX" b="1" dirty="0" smtClean="0"/>
            <a:t>2. </a:t>
          </a:r>
          <a:r>
            <a:rPr lang="es-MX" b="1" dirty="0" smtClean="0"/>
            <a:t>Subir </a:t>
          </a:r>
          <a:r>
            <a:rPr lang="es-MX" b="1" dirty="0" smtClean="0"/>
            <a:t>alegatos (informe)</a:t>
          </a:r>
          <a:endParaRPr lang="es-MX" dirty="0"/>
        </a:p>
      </dgm:t>
    </dgm:pt>
    <dgm:pt modelId="{A54BD006-F0C1-48D6-9109-957797E74B60}" type="parTrans" cxnId="{A8DF609A-B0D4-4D52-BFB9-B22B985DE19D}">
      <dgm:prSet/>
      <dgm:spPr/>
      <dgm:t>
        <a:bodyPr/>
        <a:lstStyle/>
        <a:p>
          <a:endParaRPr lang="es-MX"/>
        </a:p>
      </dgm:t>
    </dgm:pt>
    <dgm:pt modelId="{7013A046-5E78-45F3-BC58-46EB2089EE67}" type="sibTrans" cxnId="{A8DF609A-B0D4-4D52-BFB9-B22B985DE19D}">
      <dgm:prSet/>
      <dgm:spPr/>
      <dgm:t>
        <a:bodyPr/>
        <a:lstStyle/>
        <a:p>
          <a:endParaRPr lang="es-MX"/>
        </a:p>
      </dgm:t>
    </dgm:pt>
    <dgm:pt modelId="{99EABE20-DCEA-4333-8289-7604751F960F}">
      <dgm:prSet/>
      <dgm:spPr/>
      <dgm:t>
        <a:bodyPr/>
        <a:lstStyle/>
        <a:p>
          <a:r>
            <a:rPr lang="es-MX" dirty="0" smtClean="0"/>
            <a:t>3. Recibir la resolución emitida por el órgano garante  </a:t>
          </a:r>
          <a:endParaRPr lang="es-MX" dirty="0"/>
        </a:p>
      </dgm:t>
    </dgm:pt>
    <dgm:pt modelId="{EA72A83C-94BC-45D9-BC6B-CF91F6C16608}" type="parTrans" cxnId="{480EC18D-6D80-49CE-A8F5-EDDC3E452DA5}">
      <dgm:prSet/>
      <dgm:spPr/>
      <dgm:t>
        <a:bodyPr/>
        <a:lstStyle/>
        <a:p>
          <a:endParaRPr lang="es-MX"/>
        </a:p>
      </dgm:t>
    </dgm:pt>
    <dgm:pt modelId="{CE2C5E0E-E553-43D0-8ED4-8362EF203D08}" type="sibTrans" cxnId="{480EC18D-6D80-49CE-A8F5-EDDC3E452DA5}">
      <dgm:prSet/>
      <dgm:spPr/>
      <dgm:t>
        <a:bodyPr/>
        <a:lstStyle/>
        <a:p>
          <a:endParaRPr lang="es-MX"/>
        </a:p>
      </dgm:t>
    </dgm:pt>
    <dgm:pt modelId="{8A717702-DF73-4A2D-9DF3-0A825A9CA5C3}">
      <dgm:prSet phldrT="[Texto]"/>
      <dgm:spPr/>
      <dgm:t>
        <a:bodyPr/>
        <a:lstStyle/>
        <a:p>
          <a:pPr>
            <a:buFont typeface="Montserrat" panose="00000500000000000000" pitchFamily="2" charset="0"/>
            <a:buChar char="-"/>
          </a:pPr>
          <a:endParaRPr lang="es-MX" b="1" dirty="0">
            <a:solidFill>
              <a:srgbClr val="7030A0"/>
            </a:solidFill>
          </a:endParaRPr>
        </a:p>
      </dgm:t>
    </dgm:pt>
    <dgm:pt modelId="{6EAEDFF4-7578-4B33-94C3-3AE1DF3D41C7}" type="parTrans" cxnId="{2B02D70E-8D24-4ADE-94A5-E37B627CFEE3}">
      <dgm:prSet/>
      <dgm:spPr/>
      <dgm:t>
        <a:bodyPr/>
        <a:lstStyle/>
        <a:p>
          <a:endParaRPr lang="es-MX"/>
        </a:p>
      </dgm:t>
    </dgm:pt>
    <dgm:pt modelId="{7E084C32-E3C0-4DB7-BDF8-67DBB1F24DA6}" type="sibTrans" cxnId="{2B02D70E-8D24-4ADE-94A5-E37B627CFEE3}">
      <dgm:prSet/>
      <dgm:spPr/>
      <dgm:t>
        <a:bodyPr/>
        <a:lstStyle/>
        <a:p>
          <a:endParaRPr lang="es-MX"/>
        </a:p>
      </dgm:t>
    </dgm:pt>
    <dgm:pt modelId="{978F5642-640D-4B15-89CD-C771E3AB3EDD}">
      <dgm:prSet/>
      <dgm:spPr/>
      <dgm:t>
        <a:bodyPr/>
        <a:lstStyle/>
        <a:p>
          <a:pPr>
            <a:buFont typeface="Montserrat" panose="00000500000000000000" pitchFamily="2" charset="0"/>
            <a:buNone/>
          </a:pPr>
          <a:endParaRPr lang="es-MX" b="1" dirty="0">
            <a:solidFill>
              <a:srgbClr val="7030A0"/>
            </a:solidFill>
          </a:endParaRPr>
        </a:p>
      </dgm:t>
    </dgm:pt>
    <dgm:pt modelId="{5B1773B4-0C03-4789-9945-513DC03216B2}" type="parTrans" cxnId="{C8108E05-B222-4739-B662-AC98CE6FBF94}">
      <dgm:prSet/>
      <dgm:spPr/>
      <dgm:t>
        <a:bodyPr/>
        <a:lstStyle/>
        <a:p>
          <a:endParaRPr lang="es-MX"/>
        </a:p>
      </dgm:t>
    </dgm:pt>
    <dgm:pt modelId="{51E846E0-9AFB-4244-BC79-E90EC9804803}" type="sibTrans" cxnId="{C8108E05-B222-4739-B662-AC98CE6FBF94}">
      <dgm:prSet/>
      <dgm:spPr/>
      <dgm:t>
        <a:bodyPr/>
        <a:lstStyle/>
        <a:p>
          <a:endParaRPr lang="es-MX"/>
        </a:p>
      </dgm:t>
    </dgm:pt>
    <dgm:pt modelId="{67A52A0C-B5CE-41F1-B334-8EFE5C3D0267}">
      <dgm:prSet/>
      <dgm:spPr/>
      <dgm:t>
        <a:bodyPr/>
        <a:lstStyle/>
        <a:p>
          <a:endParaRPr lang="es-MX" dirty="0">
            <a:solidFill>
              <a:srgbClr val="7030A0"/>
            </a:solidFill>
          </a:endParaRPr>
        </a:p>
      </dgm:t>
    </dgm:pt>
    <dgm:pt modelId="{1E18360A-4824-41C4-93F5-B8D9168A4EB3}" type="parTrans" cxnId="{6881C32E-46E4-47EA-B7F7-0045D00D5662}">
      <dgm:prSet/>
      <dgm:spPr/>
      <dgm:t>
        <a:bodyPr/>
        <a:lstStyle/>
        <a:p>
          <a:endParaRPr lang="es-MX"/>
        </a:p>
      </dgm:t>
    </dgm:pt>
    <dgm:pt modelId="{ADE2AF14-2B5C-4933-874A-A27864862AD3}" type="sibTrans" cxnId="{6881C32E-46E4-47EA-B7F7-0045D00D5662}">
      <dgm:prSet/>
      <dgm:spPr/>
      <dgm:t>
        <a:bodyPr/>
        <a:lstStyle/>
        <a:p>
          <a:endParaRPr lang="es-MX"/>
        </a:p>
      </dgm:t>
    </dgm:pt>
    <dgm:pt modelId="{BFCF1995-76C7-48A7-97D4-81E1F627CB9A}" type="pres">
      <dgm:prSet presAssocID="{0027E434-095A-4033-BD39-CF9D98375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7D77D44-150B-4413-ADC8-858F3E08C46B}" type="pres">
      <dgm:prSet presAssocID="{9927CF2F-945A-42BE-832D-28417511C314}" presName="parentText" presStyleLbl="node1" presStyleIdx="0" presStyleCnt="3" custLinFactNeighborX="162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C789E2-2D75-4576-B700-A9CB679E9984}" type="pres">
      <dgm:prSet presAssocID="{9927CF2F-945A-42BE-832D-28417511C31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98AE8A-BB75-4B71-9728-4E6DFD8C0AAA}" type="pres">
      <dgm:prSet presAssocID="{54CD1AA0-399A-4208-8161-F46AFAC6CA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E28C7B-597E-4349-B5E4-F80776CBB6D9}" type="pres">
      <dgm:prSet presAssocID="{54CD1AA0-399A-4208-8161-F46AFAC6CA3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354E7A-2377-4F1E-B3B9-9B1D61EAF73E}" type="pres">
      <dgm:prSet presAssocID="{99EABE20-DCEA-4333-8289-7604751F96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41E5DD-F4AC-4D15-8E14-8F7B2E6EF195}" type="pres">
      <dgm:prSet presAssocID="{99EABE20-DCEA-4333-8289-7604751F960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CDB3287-F3F2-44B3-BD51-489A49BAD5A7}" type="presOf" srcId="{8A717702-DF73-4A2D-9DF3-0A825A9CA5C3}" destId="{1EC789E2-2D75-4576-B700-A9CB679E9984}" srcOrd="0" destOrd="0" presId="urn:microsoft.com/office/officeart/2005/8/layout/vList2"/>
    <dgm:cxn modelId="{964A0C48-325D-4B13-8FAE-98F8C43AB6DA}" type="presOf" srcId="{99EABE20-DCEA-4333-8289-7604751F960F}" destId="{41354E7A-2377-4F1E-B3B9-9B1D61EAF73E}" srcOrd="0" destOrd="0" presId="urn:microsoft.com/office/officeart/2005/8/layout/vList2"/>
    <dgm:cxn modelId="{268464EF-B166-484E-9A02-FFAAEE1C693C}" type="presOf" srcId="{9927CF2F-945A-42BE-832D-28417511C314}" destId="{37D77D44-150B-4413-ADC8-858F3E08C46B}" srcOrd="0" destOrd="0" presId="urn:microsoft.com/office/officeart/2005/8/layout/vList2"/>
    <dgm:cxn modelId="{480EC18D-6D80-49CE-A8F5-EDDC3E452DA5}" srcId="{0027E434-095A-4033-BD39-CF9D98375712}" destId="{99EABE20-DCEA-4333-8289-7604751F960F}" srcOrd="2" destOrd="0" parTransId="{EA72A83C-94BC-45D9-BC6B-CF91F6C16608}" sibTransId="{CE2C5E0E-E553-43D0-8ED4-8362EF203D08}"/>
    <dgm:cxn modelId="{45E80D5B-0541-48C7-A549-01DB550A26EF}" type="presOf" srcId="{978F5642-640D-4B15-89CD-C771E3AB3EDD}" destId="{22E28C7B-597E-4349-B5E4-F80776CBB6D9}" srcOrd="0" destOrd="0" presId="urn:microsoft.com/office/officeart/2005/8/layout/vList2"/>
    <dgm:cxn modelId="{B540A3C4-DA7C-47DB-9F3E-787854E0D23E}" srcId="{0027E434-095A-4033-BD39-CF9D98375712}" destId="{9927CF2F-945A-42BE-832D-28417511C314}" srcOrd="0" destOrd="0" parTransId="{3551FD38-F96D-4299-A01F-F1529AB24A5E}" sibTransId="{FA2DDCBF-DC8D-45CD-A13F-396FF9D9689F}"/>
    <dgm:cxn modelId="{E1ABA527-59AE-460C-BA04-B68BC72CF315}" type="presOf" srcId="{67A52A0C-B5CE-41F1-B334-8EFE5C3D0267}" destId="{3941E5DD-F4AC-4D15-8E14-8F7B2E6EF195}" srcOrd="0" destOrd="0" presId="urn:microsoft.com/office/officeart/2005/8/layout/vList2"/>
    <dgm:cxn modelId="{2B02D70E-8D24-4ADE-94A5-E37B627CFEE3}" srcId="{9927CF2F-945A-42BE-832D-28417511C314}" destId="{8A717702-DF73-4A2D-9DF3-0A825A9CA5C3}" srcOrd="0" destOrd="0" parTransId="{6EAEDFF4-7578-4B33-94C3-3AE1DF3D41C7}" sibTransId="{7E084C32-E3C0-4DB7-BDF8-67DBB1F24DA6}"/>
    <dgm:cxn modelId="{A8DF609A-B0D4-4D52-BFB9-B22B985DE19D}" srcId="{0027E434-095A-4033-BD39-CF9D98375712}" destId="{54CD1AA0-399A-4208-8161-F46AFAC6CA36}" srcOrd="1" destOrd="0" parTransId="{A54BD006-F0C1-48D6-9109-957797E74B60}" sibTransId="{7013A046-5E78-45F3-BC58-46EB2089EE67}"/>
    <dgm:cxn modelId="{6881C32E-46E4-47EA-B7F7-0045D00D5662}" srcId="{99EABE20-DCEA-4333-8289-7604751F960F}" destId="{67A52A0C-B5CE-41F1-B334-8EFE5C3D0267}" srcOrd="0" destOrd="0" parTransId="{1E18360A-4824-41C4-93F5-B8D9168A4EB3}" sibTransId="{ADE2AF14-2B5C-4933-874A-A27864862AD3}"/>
    <dgm:cxn modelId="{C8108E05-B222-4739-B662-AC98CE6FBF94}" srcId="{54CD1AA0-399A-4208-8161-F46AFAC6CA36}" destId="{978F5642-640D-4B15-89CD-C771E3AB3EDD}" srcOrd="0" destOrd="0" parTransId="{5B1773B4-0C03-4789-9945-513DC03216B2}" sibTransId="{51E846E0-9AFB-4244-BC79-E90EC9804803}"/>
    <dgm:cxn modelId="{7923C8BB-5762-491E-97A6-6135AA6FBC69}" type="presOf" srcId="{54CD1AA0-399A-4208-8161-F46AFAC6CA36}" destId="{7C98AE8A-BB75-4B71-9728-4E6DFD8C0AAA}" srcOrd="0" destOrd="0" presId="urn:microsoft.com/office/officeart/2005/8/layout/vList2"/>
    <dgm:cxn modelId="{6391B9EA-23A3-4B14-B049-785760885144}" type="presOf" srcId="{0027E434-095A-4033-BD39-CF9D98375712}" destId="{BFCF1995-76C7-48A7-97D4-81E1F627CB9A}" srcOrd="0" destOrd="0" presId="urn:microsoft.com/office/officeart/2005/8/layout/vList2"/>
    <dgm:cxn modelId="{37E9A4B6-2075-4F91-A3F1-5A47A69CCB38}" type="presParOf" srcId="{BFCF1995-76C7-48A7-97D4-81E1F627CB9A}" destId="{37D77D44-150B-4413-ADC8-858F3E08C46B}" srcOrd="0" destOrd="0" presId="urn:microsoft.com/office/officeart/2005/8/layout/vList2"/>
    <dgm:cxn modelId="{E7EDBCB3-8C4B-48DF-8248-5503A56B09D1}" type="presParOf" srcId="{BFCF1995-76C7-48A7-97D4-81E1F627CB9A}" destId="{1EC789E2-2D75-4576-B700-A9CB679E9984}" srcOrd="1" destOrd="0" presId="urn:microsoft.com/office/officeart/2005/8/layout/vList2"/>
    <dgm:cxn modelId="{8D76127B-B853-43B3-99C4-BBB164557245}" type="presParOf" srcId="{BFCF1995-76C7-48A7-97D4-81E1F627CB9A}" destId="{7C98AE8A-BB75-4B71-9728-4E6DFD8C0AAA}" srcOrd="2" destOrd="0" presId="urn:microsoft.com/office/officeart/2005/8/layout/vList2"/>
    <dgm:cxn modelId="{4ECAEE90-EBF0-4CE6-AC40-989126BBA99A}" type="presParOf" srcId="{BFCF1995-76C7-48A7-97D4-81E1F627CB9A}" destId="{22E28C7B-597E-4349-B5E4-F80776CBB6D9}" srcOrd="3" destOrd="0" presId="urn:microsoft.com/office/officeart/2005/8/layout/vList2"/>
    <dgm:cxn modelId="{DEB79691-7AEB-44A1-8B23-E8F5CC2165B9}" type="presParOf" srcId="{BFCF1995-76C7-48A7-97D4-81E1F627CB9A}" destId="{41354E7A-2377-4F1E-B3B9-9B1D61EAF73E}" srcOrd="4" destOrd="0" presId="urn:microsoft.com/office/officeart/2005/8/layout/vList2"/>
    <dgm:cxn modelId="{F2402445-FC8C-4AF8-8B66-8D90124F63C6}" type="presParOf" srcId="{BFCF1995-76C7-48A7-97D4-81E1F627CB9A}" destId="{3941E5DD-F4AC-4D15-8E14-8F7B2E6EF1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678DB-DE42-4DFD-8659-1F6526C5722E}">
      <dsp:nvSpPr>
        <dsp:cNvPr id="0" name=""/>
        <dsp:cNvSpPr/>
      </dsp:nvSpPr>
      <dsp:spPr>
        <a:xfrm>
          <a:off x="639540" y="522"/>
          <a:ext cx="2449039" cy="1469423"/>
        </a:xfrm>
        <a:prstGeom prst="round2Diag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Sujeto obligado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711271" y="72253"/>
        <a:ext cx="2305577" cy="1325961"/>
      </dsp:txXfrm>
    </dsp:sp>
    <dsp:sp modelId="{B8729492-7B96-49C6-970F-7D2F5444653A}">
      <dsp:nvSpPr>
        <dsp:cNvPr id="0" name=""/>
        <dsp:cNvSpPr/>
      </dsp:nvSpPr>
      <dsp:spPr>
        <a:xfrm flipH="1">
          <a:off x="3333483" y="522"/>
          <a:ext cx="2449039" cy="1469423"/>
        </a:xfrm>
        <a:prstGeom prst="round2Diag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</a:rPr>
            <a:t>El número de folio de la solicitud de información o acuse  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3405214" y="72253"/>
        <a:ext cx="2305577" cy="1325961"/>
      </dsp:txXfrm>
    </dsp:sp>
    <dsp:sp modelId="{717B594A-02F3-47A2-845B-132C283A86E0}">
      <dsp:nvSpPr>
        <dsp:cNvPr id="0" name=""/>
        <dsp:cNvSpPr/>
      </dsp:nvSpPr>
      <dsp:spPr>
        <a:xfrm flipH="1">
          <a:off x="639540" y="1714850"/>
          <a:ext cx="2449039" cy="1469423"/>
        </a:xfrm>
        <a:prstGeom prst="round2Diag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Medio para recibir notificaciones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711271" y="1786581"/>
        <a:ext cx="2305577" cy="1325961"/>
      </dsp:txXfrm>
    </dsp:sp>
    <dsp:sp modelId="{50C29650-B9D4-4944-83C6-0891D0B09B5F}">
      <dsp:nvSpPr>
        <dsp:cNvPr id="0" name=""/>
        <dsp:cNvSpPr/>
      </dsp:nvSpPr>
      <dsp:spPr>
        <a:xfrm>
          <a:off x="3333483" y="1714850"/>
          <a:ext cx="2449039" cy="1469423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</a:t>
          </a:r>
          <a:r>
            <a:rPr lang="es-MX" sz="1600" kern="1200" baseline="0" dirty="0" smtClean="0"/>
            <a:t> fecha de notificación de la respuesta o presentación de la solicitud </a:t>
          </a:r>
          <a:endParaRPr lang="es-MX" sz="1600" kern="1200" dirty="0"/>
        </a:p>
      </dsp:txBody>
      <dsp:txXfrm>
        <a:off x="3405214" y="1786581"/>
        <a:ext cx="2305577" cy="1325961"/>
      </dsp:txXfrm>
    </dsp:sp>
    <dsp:sp modelId="{8F093DB9-75A2-4BFD-91BC-3B28DDBC15B9}">
      <dsp:nvSpPr>
        <dsp:cNvPr id="0" name=""/>
        <dsp:cNvSpPr/>
      </dsp:nvSpPr>
      <dsp:spPr>
        <a:xfrm>
          <a:off x="639540" y="3429177"/>
          <a:ext cx="2449039" cy="1469423"/>
        </a:xfrm>
        <a:prstGeom prst="round2Diag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El acto que se recurre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(agravio) </a:t>
          </a:r>
          <a:endParaRPr lang="es-MX" sz="1800" b="1" kern="1200" dirty="0">
            <a:solidFill>
              <a:schemeClr val="tx1"/>
            </a:solidFill>
          </a:endParaRPr>
        </a:p>
      </dsp:txBody>
      <dsp:txXfrm>
        <a:off x="711271" y="3500908"/>
        <a:ext cx="2305577" cy="1325961"/>
      </dsp:txXfrm>
    </dsp:sp>
    <dsp:sp modelId="{6B1E5A49-3061-48C4-9E5E-221DF37F2FC7}">
      <dsp:nvSpPr>
        <dsp:cNvPr id="0" name=""/>
        <dsp:cNvSpPr/>
      </dsp:nvSpPr>
      <dsp:spPr>
        <a:xfrm flipH="1">
          <a:off x="3333483" y="3429177"/>
          <a:ext cx="2449039" cy="1469423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Las razones o motivos que sustenten la impugnación</a:t>
          </a:r>
          <a:endParaRPr lang="es-MX" sz="2000" kern="1200" dirty="0"/>
        </a:p>
      </dsp:txBody>
      <dsp:txXfrm>
        <a:off x="3405214" y="3500908"/>
        <a:ext cx="2305577" cy="1325961"/>
      </dsp:txXfrm>
    </dsp:sp>
    <dsp:sp modelId="{F59B37CC-1746-4191-BF6F-A5363AF0C8C6}">
      <dsp:nvSpPr>
        <dsp:cNvPr id="0" name=""/>
        <dsp:cNvSpPr/>
      </dsp:nvSpPr>
      <dsp:spPr>
        <a:xfrm>
          <a:off x="1904763" y="5119082"/>
          <a:ext cx="2449039" cy="1469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Copia de la respuesta que se impugna</a:t>
          </a:r>
          <a:endParaRPr lang="es-MX" sz="2000" kern="1200" dirty="0"/>
        </a:p>
      </dsp:txBody>
      <dsp:txXfrm>
        <a:off x="1976494" y="5190813"/>
        <a:ext cx="2305577" cy="1325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F98A-2693-4C0D-9E06-9AC6436B94B9}">
      <dsp:nvSpPr>
        <dsp:cNvPr id="0" name=""/>
        <dsp:cNvSpPr/>
      </dsp:nvSpPr>
      <dsp:spPr>
        <a:xfrm rot="16200000">
          <a:off x="-45986" y="4673"/>
          <a:ext cx="4283151" cy="4191178"/>
        </a:xfrm>
        <a:prstGeom prst="downArrow">
          <a:avLst>
            <a:gd name="adj1" fmla="val 50000"/>
            <a:gd name="adj2" fmla="val 35000"/>
          </a:avLst>
        </a:prstGeom>
        <a:solidFill>
          <a:srgbClr val="7030A0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Artículo 146 de la Ley General de Transparencia y Acceso a la Información Pública. Señala que el recurso de revisión debe resolverse en un plazo no mayor a  </a:t>
          </a:r>
          <a:r>
            <a:rPr lang="es-MX" sz="1500" b="1" kern="1200" dirty="0" smtClean="0"/>
            <a:t>40 días</a:t>
          </a:r>
          <a:r>
            <a:rPr lang="es-MX" sz="1500" kern="1200" dirty="0" smtClean="0"/>
            <a:t>, a partir de su admisión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*Ampliación por un periodo de </a:t>
          </a:r>
          <a:r>
            <a:rPr lang="es-MX" sz="1500" b="1" kern="1200" dirty="0" smtClean="0"/>
            <a:t>20 días.</a:t>
          </a:r>
          <a:endParaRPr lang="es-MX" sz="1500" kern="1200" dirty="0"/>
        </a:p>
      </dsp:txBody>
      <dsp:txXfrm rot="5400000">
        <a:off x="1" y="1029474"/>
        <a:ext cx="3457722" cy="2141575"/>
      </dsp:txXfrm>
    </dsp:sp>
    <dsp:sp modelId="{E9E8BF3B-E218-4389-BBA4-7AFF35A524FC}">
      <dsp:nvSpPr>
        <dsp:cNvPr id="0" name=""/>
        <dsp:cNvSpPr/>
      </dsp:nvSpPr>
      <dsp:spPr>
        <a:xfrm rot="5400000">
          <a:off x="6797999" y="-58165"/>
          <a:ext cx="3837154" cy="419813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Artículo 162 señala que el recurso de revisión se resolverá en un plazo que no podrá </a:t>
          </a:r>
          <a:r>
            <a:rPr lang="es-MX" sz="1500" u="sng" kern="1200" dirty="0" smtClean="0">
              <a:solidFill>
                <a:schemeClr val="tx1"/>
              </a:solidFill>
            </a:rPr>
            <a:t>exceder de </a:t>
          </a:r>
          <a:r>
            <a:rPr lang="es-MX" sz="1500" b="1" u="sng" kern="1200" dirty="0" smtClean="0">
              <a:solidFill>
                <a:schemeClr val="tx1"/>
              </a:solidFill>
            </a:rPr>
            <a:t>30 días hábiles</a:t>
          </a:r>
          <a:r>
            <a:rPr lang="es-MX" sz="1500" kern="1200" dirty="0" smtClean="0">
              <a:solidFill>
                <a:schemeClr val="tx1"/>
              </a:solidFill>
            </a:rPr>
            <a:t>, contados a partir de la admisión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*Ampliación por un periodo de </a:t>
          </a:r>
          <a:r>
            <a:rPr lang="es-MX" sz="1500" b="1" u="sng" kern="1200" dirty="0" smtClean="0">
              <a:solidFill>
                <a:schemeClr val="tx1"/>
              </a:solidFill>
            </a:rPr>
            <a:t>10 días hábiles</a:t>
          </a:r>
          <a:r>
            <a:rPr lang="es-MX" sz="1500" kern="1200" dirty="0" smtClean="0">
              <a:solidFill>
                <a:schemeClr val="tx1"/>
              </a:solidFill>
            </a:rPr>
            <a:t>.</a:t>
          </a:r>
          <a:endParaRPr lang="es-MX" sz="1500" kern="1200" dirty="0">
            <a:solidFill>
              <a:schemeClr val="tx1"/>
            </a:solidFill>
          </a:endParaRPr>
        </a:p>
      </dsp:txBody>
      <dsp:txXfrm rot="-5400000">
        <a:off x="7289012" y="1081614"/>
        <a:ext cx="3526631" cy="1918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7D44-150B-4413-ADC8-858F3E08C46B}">
      <dsp:nvSpPr>
        <dsp:cNvPr id="0" name=""/>
        <dsp:cNvSpPr/>
      </dsp:nvSpPr>
      <dsp:spPr>
        <a:xfrm>
          <a:off x="0" y="85077"/>
          <a:ext cx="6198781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Montserrat" panose="00000500000000000000" pitchFamily="2" charset="0"/>
            <a:buChar char="-"/>
          </a:pPr>
          <a:r>
            <a:rPr lang="es-MX" sz="2100" b="1" kern="1200" dirty="0" smtClean="0"/>
            <a:t>Sobreseer  (Art. 174) </a:t>
          </a:r>
          <a:endParaRPr lang="es-MX" sz="2100" kern="1200" dirty="0"/>
        </a:p>
      </dsp:txBody>
      <dsp:txXfrm>
        <a:off x="43321" y="128398"/>
        <a:ext cx="6112139" cy="800803"/>
      </dsp:txXfrm>
    </dsp:sp>
    <dsp:sp modelId="{1EC789E2-2D75-4576-B700-A9CB679E9984}">
      <dsp:nvSpPr>
        <dsp:cNvPr id="0" name=""/>
        <dsp:cNvSpPr/>
      </dsp:nvSpPr>
      <dsp:spPr>
        <a:xfrm>
          <a:off x="0" y="972522"/>
          <a:ext cx="6198781" cy="145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1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Montserrat" panose="00000500000000000000" pitchFamily="2" charset="0"/>
            <a:buChar char="••"/>
          </a:pPr>
          <a:r>
            <a:rPr lang="es-MX" sz="1600" kern="1200" dirty="0" smtClean="0"/>
            <a:t>El recurrente se desista expresamente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Montserrat" panose="00000500000000000000" pitchFamily="2" charset="0"/>
            <a:buChar char="••"/>
          </a:pPr>
          <a:r>
            <a:rPr lang="es-MX" sz="1600" kern="1200" dirty="0" smtClean="0"/>
            <a:t>Cuando por cualquier motivo quede sin materia el recurso.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1600" kern="1200" dirty="0"/>
        </a:p>
      </dsp:txBody>
      <dsp:txXfrm>
        <a:off x="0" y="972522"/>
        <a:ext cx="6198781" cy="1453301"/>
      </dsp:txXfrm>
    </dsp:sp>
    <dsp:sp modelId="{7C98AE8A-BB75-4B71-9728-4E6DFD8C0AAA}">
      <dsp:nvSpPr>
        <dsp:cNvPr id="0" name=""/>
        <dsp:cNvSpPr/>
      </dsp:nvSpPr>
      <dsp:spPr>
        <a:xfrm>
          <a:off x="0" y="2008580"/>
          <a:ext cx="6198781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Montserrat" panose="00000500000000000000" pitchFamily="2" charset="0"/>
            <a:buChar char="-"/>
          </a:pPr>
          <a:r>
            <a:rPr lang="es-MX" sz="2100" kern="1200" dirty="0" smtClean="0"/>
            <a:t>Confirma</a:t>
          </a:r>
          <a:endParaRPr lang="es-MX" sz="2100" kern="1200" dirty="0"/>
        </a:p>
      </dsp:txBody>
      <dsp:txXfrm>
        <a:off x="43321" y="2051901"/>
        <a:ext cx="6112139" cy="800803"/>
      </dsp:txXfrm>
    </dsp:sp>
    <dsp:sp modelId="{22E28C7B-597E-4349-B5E4-F80776CBB6D9}">
      <dsp:nvSpPr>
        <dsp:cNvPr id="0" name=""/>
        <dsp:cNvSpPr/>
      </dsp:nvSpPr>
      <dsp:spPr>
        <a:xfrm>
          <a:off x="0" y="3313269"/>
          <a:ext cx="6198781" cy="123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1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Montserrat" panose="00000500000000000000" pitchFamily="2" charset="0"/>
            <a:buChar char="••"/>
          </a:pPr>
          <a:r>
            <a:rPr lang="es-MX" sz="1600" kern="1200" dirty="0" smtClean="0"/>
            <a:t> Cuando se considera que la respuesta del sujeto obligado es la correcta.</a:t>
          </a:r>
          <a:endParaRPr lang="es-MX" sz="1600" kern="1200" dirty="0"/>
        </a:p>
      </dsp:txBody>
      <dsp:txXfrm>
        <a:off x="0" y="3313269"/>
        <a:ext cx="6198781" cy="1239237"/>
      </dsp:txXfrm>
    </dsp:sp>
    <dsp:sp modelId="{41354E7A-2377-4F1E-B3B9-9B1D61EAF73E}">
      <dsp:nvSpPr>
        <dsp:cNvPr id="0" name=""/>
        <dsp:cNvSpPr/>
      </dsp:nvSpPr>
      <dsp:spPr>
        <a:xfrm>
          <a:off x="0" y="4392444"/>
          <a:ext cx="6198781" cy="521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-Revocar o modificar </a:t>
          </a:r>
          <a:endParaRPr lang="es-MX" sz="2100" kern="1200" dirty="0"/>
        </a:p>
      </dsp:txBody>
      <dsp:txXfrm>
        <a:off x="25461" y="4417905"/>
        <a:ext cx="6147859" cy="470656"/>
      </dsp:txXfrm>
    </dsp:sp>
    <dsp:sp modelId="{3941E5DD-F4AC-4D15-8E14-8F7B2E6EF195}">
      <dsp:nvSpPr>
        <dsp:cNvPr id="0" name=""/>
        <dsp:cNvSpPr/>
      </dsp:nvSpPr>
      <dsp:spPr>
        <a:xfrm>
          <a:off x="0" y="5074084"/>
          <a:ext cx="6198781" cy="1411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1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Revoca, cuando se considera que el recurrente tiene la razón</a:t>
          </a:r>
          <a:r>
            <a:rPr lang="es-MX" sz="1300" kern="1200" dirty="0" smtClean="0"/>
            <a:t>.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300" kern="1200" dirty="0" smtClean="0"/>
            <a:t>Modifica, cuando se instruye al sujeto obligado a ajustar su respuesta</a:t>
          </a:r>
          <a:endParaRPr lang="es-MX" sz="1300" kern="1200" dirty="0"/>
        </a:p>
      </dsp:txBody>
      <dsp:txXfrm>
        <a:off x="0" y="5074084"/>
        <a:ext cx="6198781" cy="1411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678DB-DE42-4DFD-8659-1F6526C5722E}">
      <dsp:nvSpPr>
        <dsp:cNvPr id="0" name=""/>
        <dsp:cNvSpPr/>
      </dsp:nvSpPr>
      <dsp:spPr>
        <a:xfrm>
          <a:off x="746" y="220702"/>
          <a:ext cx="2910584" cy="1746350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1. Recibir el recurso de revisión</a:t>
          </a:r>
          <a:endParaRPr lang="es-MX" sz="1700" kern="1200" dirty="0"/>
        </a:p>
      </dsp:txBody>
      <dsp:txXfrm>
        <a:off x="85996" y="305952"/>
        <a:ext cx="2740084" cy="1575850"/>
      </dsp:txXfrm>
    </dsp:sp>
    <dsp:sp modelId="{B8729492-7B96-49C6-970F-7D2F5444653A}">
      <dsp:nvSpPr>
        <dsp:cNvPr id="0" name=""/>
        <dsp:cNvSpPr/>
      </dsp:nvSpPr>
      <dsp:spPr>
        <a:xfrm flipH="1">
          <a:off x="3202389" y="220702"/>
          <a:ext cx="2910584" cy="1746350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2. Actividad Anterior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(visualizar las constancias del recurso)  </a:t>
          </a:r>
          <a:endParaRPr lang="es-MX" sz="1700" kern="1200" dirty="0"/>
        </a:p>
      </dsp:txBody>
      <dsp:txXfrm>
        <a:off x="3287639" y="305952"/>
        <a:ext cx="2740084" cy="1575850"/>
      </dsp:txXfrm>
    </dsp:sp>
    <dsp:sp modelId="{717B594A-02F3-47A2-845B-132C283A86E0}">
      <dsp:nvSpPr>
        <dsp:cNvPr id="0" name=""/>
        <dsp:cNvSpPr/>
      </dsp:nvSpPr>
      <dsp:spPr>
        <a:xfrm flipH="1">
          <a:off x="0" y="2232947"/>
          <a:ext cx="2910584" cy="1746350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3. Visualizaran y descargar el acuerdo de admisión en la pestaña </a:t>
          </a:r>
          <a:r>
            <a:rPr lang="es-MX" sz="1700" kern="1200" dirty="0" err="1" smtClean="0"/>
            <a:t>Inf</a:t>
          </a:r>
          <a:r>
            <a:rPr lang="es-MX" sz="1700" kern="1200" dirty="0" smtClean="0"/>
            <a:t>. de la Ponencia</a:t>
          </a:r>
          <a:endParaRPr lang="es-MX" sz="1700" kern="1200" dirty="0"/>
        </a:p>
      </dsp:txBody>
      <dsp:txXfrm>
        <a:off x="85250" y="2318197"/>
        <a:ext cx="2740084" cy="1575850"/>
      </dsp:txXfrm>
    </dsp:sp>
    <dsp:sp modelId="{50C29650-B9D4-4944-83C6-0891D0B09B5F}">
      <dsp:nvSpPr>
        <dsp:cNvPr id="0" name=""/>
        <dsp:cNvSpPr/>
      </dsp:nvSpPr>
      <dsp:spPr>
        <a:xfrm>
          <a:off x="3202389" y="2258112"/>
          <a:ext cx="2910584" cy="1746350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4. Realizar la gestión correspondiente para rendir alegatos </a:t>
          </a:r>
          <a:endParaRPr lang="es-MX" sz="1700" kern="1200" dirty="0"/>
        </a:p>
      </dsp:txBody>
      <dsp:txXfrm>
        <a:off x="3287639" y="2343362"/>
        <a:ext cx="2740084" cy="1575850"/>
      </dsp:txXfrm>
    </dsp:sp>
    <dsp:sp modelId="{DC84ABC8-AD34-49AB-8375-07BAAE507198}">
      <dsp:nvSpPr>
        <dsp:cNvPr id="0" name=""/>
        <dsp:cNvSpPr/>
      </dsp:nvSpPr>
      <dsp:spPr>
        <a:xfrm>
          <a:off x="746" y="4295521"/>
          <a:ext cx="2910584" cy="17463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5. Si el recurso se interpuso por falta de respuesta darle vista el recurrente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>
        <a:off x="746" y="4295521"/>
        <a:ext cx="2910584" cy="1746350"/>
      </dsp:txXfrm>
    </dsp:sp>
    <dsp:sp modelId="{5434C4E0-A185-4BA3-B576-8A4960DB54E4}">
      <dsp:nvSpPr>
        <dsp:cNvPr id="0" name=""/>
        <dsp:cNvSpPr/>
      </dsp:nvSpPr>
      <dsp:spPr>
        <a:xfrm>
          <a:off x="3202389" y="4295521"/>
          <a:ext cx="2910584" cy="17463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6. Envió de alegatos y descargar acuse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(seleccionar el archivo y adjuntar) y darle clic en enviar  en automático se recibirán en la ponencia</a:t>
          </a:r>
          <a:endParaRPr lang="es-MX" sz="1700" kern="1200" dirty="0"/>
        </a:p>
      </dsp:txBody>
      <dsp:txXfrm>
        <a:off x="3202389" y="4295521"/>
        <a:ext cx="2910584" cy="1746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7D44-150B-4413-ADC8-858F3E08C46B}">
      <dsp:nvSpPr>
        <dsp:cNvPr id="0" name=""/>
        <dsp:cNvSpPr/>
      </dsp:nvSpPr>
      <dsp:spPr>
        <a:xfrm>
          <a:off x="0" y="619051"/>
          <a:ext cx="5654289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Montserrat" panose="00000500000000000000" pitchFamily="2" charset="0"/>
            <a:buNone/>
          </a:pPr>
          <a:r>
            <a:rPr lang="es-MX" sz="2700" b="1" kern="1200" dirty="0" smtClean="0"/>
            <a:t>1. Recibir el recurso de revisión</a:t>
          </a:r>
        </a:p>
      </dsp:txBody>
      <dsp:txXfrm>
        <a:off x="52359" y="671410"/>
        <a:ext cx="5549571" cy="967861"/>
      </dsp:txXfrm>
    </dsp:sp>
    <dsp:sp modelId="{1EC789E2-2D75-4576-B700-A9CB679E9984}">
      <dsp:nvSpPr>
        <dsp:cNvPr id="0" name=""/>
        <dsp:cNvSpPr/>
      </dsp:nvSpPr>
      <dsp:spPr>
        <a:xfrm>
          <a:off x="0" y="1691630"/>
          <a:ext cx="565428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Montserrat" panose="00000500000000000000" pitchFamily="2" charset="0"/>
            <a:buChar char="••"/>
          </a:pPr>
          <a:endParaRPr lang="es-MX" sz="2100" b="1" kern="1200" dirty="0">
            <a:solidFill>
              <a:srgbClr val="7030A0"/>
            </a:solidFill>
          </a:endParaRPr>
        </a:p>
      </dsp:txBody>
      <dsp:txXfrm>
        <a:off x="0" y="1691630"/>
        <a:ext cx="5654289" cy="447120"/>
      </dsp:txXfrm>
    </dsp:sp>
    <dsp:sp modelId="{7C98AE8A-BB75-4B71-9728-4E6DFD8C0AAA}">
      <dsp:nvSpPr>
        <dsp:cNvPr id="0" name=""/>
        <dsp:cNvSpPr/>
      </dsp:nvSpPr>
      <dsp:spPr>
        <a:xfrm>
          <a:off x="0" y="2138750"/>
          <a:ext cx="5654289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Montserrat" panose="00000500000000000000" pitchFamily="2" charset="0"/>
            <a:buNone/>
          </a:pPr>
          <a:r>
            <a:rPr lang="es-MX" sz="2700" b="1" kern="1200" dirty="0" smtClean="0"/>
            <a:t>2. </a:t>
          </a:r>
          <a:r>
            <a:rPr lang="es-MX" sz="2700" b="1" kern="1200" dirty="0" smtClean="0"/>
            <a:t>Subir </a:t>
          </a:r>
          <a:r>
            <a:rPr lang="es-MX" sz="2700" b="1" kern="1200" dirty="0" smtClean="0"/>
            <a:t>alegatos (informe)</a:t>
          </a:r>
          <a:endParaRPr lang="es-MX" sz="2700" kern="1200" dirty="0"/>
        </a:p>
      </dsp:txBody>
      <dsp:txXfrm>
        <a:off x="52359" y="2191109"/>
        <a:ext cx="5549571" cy="967861"/>
      </dsp:txXfrm>
    </dsp:sp>
    <dsp:sp modelId="{22E28C7B-597E-4349-B5E4-F80776CBB6D9}">
      <dsp:nvSpPr>
        <dsp:cNvPr id="0" name=""/>
        <dsp:cNvSpPr/>
      </dsp:nvSpPr>
      <dsp:spPr>
        <a:xfrm>
          <a:off x="0" y="3211329"/>
          <a:ext cx="565428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Montserrat" panose="00000500000000000000" pitchFamily="2" charset="0"/>
            <a:buChar char="••"/>
          </a:pPr>
          <a:endParaRPr lang="es-MX" sz="2100" b="1" kern="1200" dirty="0">
            <a:solidFill>
              <a:srgbClr val="7030A0"/>
            </a:solidFill>
          </a:endParaRPr>
        </a:p>
      </dsp:txBody>
      <dsp:txXfrm>
        <a:off x="0" y="3211329"/>
        <a:ext cx="5654289" cy="447120"/>
      </dsp:txXfrm>
    </dsp:sp>
    <dsp:sp modelId="{41354E7A-2377-4F1E-B3B9-9B1D61EAF73E}">
      <dsp:nvSpPr>
        <dsp:cNvPr id="0" name=""/>
        <dsp:cNvSpPr/>
      </dsp:nvSpPr>
      <dsp:spPr>
        <a:xfrm>
          <a:off x="0" y="3658449"/>
          <a:ext cx="5654289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3. Recibir la resolución emitida por el órgano garante  </a:t>
          </a:r>
          <a:endParaRPr lang="es-MX" sz="2700" kern="1200" dirty="0"/>
        </a:p>
      </dsp:txBody>
      <dsp:txXfrm>
        <a:off x="52359" y="3710808"/>
        <a:ext cx="5549571" cy="967861"/>
      </dsp:txXfrm>
    </dsp:sp>
    <dsp:sp modelId="{3941E5DD-F4AC-4D15-8E14-8F7B2E6EF195}">
      <dsp:nvSpPr>
        <dsp:cNvPr id="0" name=""/>
        <dsp:cNvSpPr/>
      </dsp:nvSpPr>
      <dsp:spPr>
        <a:xfrm>
          <a:off x="0" y="4731028"/>
          <a:ext cx="565428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2100" kern="1200" dirty="0">
            <a:solidFill>
              <a:srgbClr val="7030A0"/>
            </a:solidFill>
          </a:endParaRPr>
        </a:p>
      </dsp:txBody>
      <dsp:txXfrm>
        <a:off x="0" y="4731028"/>
        <a:ext cx="5654289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004CA-ED02-463D-B3D6-69805200ECAF}" type="datetimeFigureOut">
              <a:rPr lang="es-MX" smtClean="0"/>
              <a:t>16/11/2023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656F-3B93-44D4-836B-75F3EC0F79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13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656F-3B93-44D4-836B-75F3EC0F79F1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44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60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B48978FA-E52B-4A84-8CDA-F3C4ACC4822C}"/>
              </a:ext>
            </a:extLst>
          </p:cNvPr>
          <p:cNvGrpSpPr/>
          <p:nvPr/>
        </p:nvGrpSpPr>
        <p:grpSpPr>
          <a:xfrm rot="13500000">
            <a:off x="6670891" y="-4716337"/>
            <a:ext cx="10304142" cy="10304142"/>
            <a:chOff x="5372100" y="2705100"/>
            <a:chExt cx="1447800" cy="1447800"/>
          </a:xfrm>
        </p:grpSpPr>
        <p:pic>
          <p:nvPicPr>
            <p:cNvPr id="24" name="Gráfico 23">
              <a:extLst>
                <a:ext uri="{FF2B5EF4-FFF2-40B4-BE49-F238E27FC236}">
                  <a16:creationId xmlns="" xmlns:a16="http://schemas.microsoft.com/office/drawing/2014/main" id="{8C3A5589-EE2B-4EC6-9BA1-A55F4605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="" xmlns:a16="http://schemas.microsoft.com/office/drawing/2014/main" id="{E7398CF9-30AE-4DA2-B5AB-D97CC6B7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D2507FB8-7231-41EC-B45A-9EBBDE780B49}"/>
              </a:ext>
            </a:extLst>
          </p:cNvPr>
          <p:cNvGrpSpPr/>
          <p:nvPr/>
        </p:nvGrpSpPr>
        <p:grpSpPr>
          <a:xfrm rot="2700000">
            <a:off x="-1379375" y="5366581"/>
            <a:ext cx="2866870" cy="2866870"/>
            <a:chOff x="5372100" y="2705100"/>
            <a:chExt cx="1447800" cy="1447800"/>
          </a:xfrm>
        </p:grpSpPr>
        <p:pic>
          <p:nvPicPr>
            <p:cNvPr id="36" name="Gráfico 35">
              <a:extLst>
                <a:ext uri="{FF2B5EF4-FFF2-40B4-BE49-F238E27FC236}">
                  <a16:creationId xmlns="" xmlns:a16="http://schemas.microsoft.com/office/drawing/2014/main" id="{2CE8E26E-DFC5-44B8-B7E3-0363E1FC5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="" xmlns:a16="http://schemas.microsoft.com/office/drawing/2014/main" id="{8280C113-6C77-4544-A8C8-E6948FC81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9" name="Marcador de texto 10">
            <a:extLst>
              <a:ext uri="{FF2B5EF4-FFF2-40B4-BE49-F238E27FC236}">
                <a16:creationId xmlns="" xmlns:a16="http://schemas.microsoft.com/office/drawing/2014/main" id="{9267F0E5-E774-4D48-B4A5-1EFA09AD4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963244"/>
            <a:ext cx="3676047" cy="5575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8410B118-7CC7-4912-9205-15517FFD0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20791"/>
            <a:ext cx="3676048" cy="1908209"/>
          </a:xfrm>
        </p:spPr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11" name="Marcador de texto 26">
            <a:extLst>
              <a:ext uri="{FF2B5EF4-FFF2-40B4-BE49-F238E27FC236}">
                <a16:creationId xmlns="" xmlns:a16="http://schemas.microsoft.com/office/drawing/2014/main" id="{7D545FEF-7B37-4F75-82C2-8BE30E4899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199" y="3657600"/>
            <a:ext cx="3676047" cy="264694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6A118699-C868-44E4-A1C3-E537F4ECDABF}"/>
              </a:ext>
            </a:extLst>
          </p:cNvPr>
          <p:cNvSpPr/>
          <p:nvPr/>
        </p:nvSpPr>
        <p:spPr>
          <a:xfrm>
            <a:off x="5057775" y="1041400"/>
            <a:ext cx="4930775" cy="12064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EF6D4F9F-D105-4C16-A62A-1942B345CF04}"/>
              </a:ext>
            </a:extLst>
          </p:cNvPr>
          <p:cNvCxnSpPr/>
          <p:nvPr/>
        </p:nvCxnSpPr>
        <p:spPr>
          <a:xfrm>
            <a:off x="6191250" y="1242017"/>
            <a:ext cx="0" cy="834433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22">
            <a:extLst>
              <a:ext uri="{FF2B5EF4-FFF2-40B4-BE49-F238E27FC236}">
                <a16:creationId xmlns="" xmlns:a16="http://schemas.microsoft.com/office/drawing/2014/main" id="{E15C311D-43CE-44A1-B7F3-56CC2DDAEE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3022" y="1241425"/>
            <a:ext cx="942978" cy="73977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#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="" xmlns:a16="http://schemas.microsoft.com/office/drawing/2014/main" id="{803517EA-C9A7-4685-B274-CCBA8CB9DB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1451" y="1041399"/>
            <a:ext cx="3136892" cy="12064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="" xmlns:a16="http://schemas.microsoft.com/office/drawing/2014/main" id="{B25E4DD4-EFD3-40B1-A435-1DDCAD98030C}"/>
              </a:ext>
            </a:extLst>
          </p:cNvPr>
          <p:cNvSpPr/>
          <p:nvPr/>
        </p:nvSpPr>
        <p:spPr>
          <a:xfrm>
            <a:off x="5724525" y="2838450"/>
            <a:ext cx="4930775" cy="12064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E5CBE89B-C747-4A13-B09D-334D4C48D520}"/>
              </a:ext>
            </a:extLst>
          </p:cNvPr>
          <p:cNvCxnSpPr/>
          <p:nvPr/>
        </p:nvCxnSpPr>
        <p:spPr>
          <a:xfrm>
            <a:off x="6858000" y="3039067"/>
            <a:ext cx="0" cy="834433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texto 22">
            <a:extLst>
              <a:ext uri="{FF2B5EF4-FFF2-40B4-BE49-F238E27FC236}">
                <a16:creationId xmlns="" xmlns:a16="http://schemas.microsoft.com/office/drawing/2014/main" id="{14C3D361-150C-4B96-BFE3-743443A46B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19772" y="3038475"/>
            <a:ext cx="942978" cy="73977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#</a:t>
            </a:r>
          </a:p>
        </p:txBody>
      </p:sp>
      <p:sp>
        <p:nvSpPr>
          <p:cNvPr id="29" name="Marcador de texto 24">
            <a:extLst>
              <a:ext uri="{FF2B5EF4-FFF2-40B4-BE49-F238E27FC236}">
                <a16:creationId xmlns="" xmlns:a16="http://schemas.microsoft.com/office/drawing/2014/main" id="{F077F986-4F19-4E08-AE36-55F96702FD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88201" y="2838449"/>
            <a:ext cx="3136892" cy="12064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="" xmlns:a16="http://schemas.microsoft.com/office/drawing/2014/main" id="{88053E99-5448-4614-B522-F9709141C9A0}"/>
              </a:ext>
            </a:extLst>
          </p:cNvPr>
          <p:cNvSpPr/>
          <p:nvPr/>
        </p:nvSpPr>
        <p:spPr>
          <a:xfrm>
            <a:off x="5724525" y="4635499"/>
            <a:ext cx="4930775" cy="12064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D4DC1A2F-E4DB-46EB-8F8E-50CF80C42266}"/>
              </a:ext>
            </a:extLst>
          </p:cNvPr>
          <p:cNvCxnSpPr/>
          <p:nvPr/>
        </p:nvCxnSpPr>
        <p:spPr>
          <a:xfrm>
            <a:off x="6858000" y="4836116"/>
            <a:ext cx="0" cy="834433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22">
            <a:extLst>
              <a:ext uri="{FF2B5EF4-FFF2-40B4-BE49-F238E27FC236}">
                <a16:creationId xmlns="" xmlns:a16="http://schemas.microsoft.com/office/drawing/2014/main" id="{AC43C587-39E4-4E1C-9D5E-8A98F8348A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19772" y="4835524"/>
            <a:ext cx="942978" cy="73977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#</a:t>
            </a:r>
          </a:p>
        </p:txBody>
      </p:sp>
      <p:sp>
        <p:nvSpPr>
          <p:cNvPr id="33" name="Marcador de texto 24">
            <a:extLst>
              <a:ext uri="{FF2B5EF4-FFF2-40B4-BE49-F238E27FC236}">
                <a16:creationId xmlns="" xmlns:a16="http://schemas.microsoft.com/office/drawing/2014/main" id="{5FA1EB7C-B580-463F-88C3-DC1CE39C13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88201" y="4635498"/>
            <a:ext cx="3136892" cy="12064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204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con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B48978FA-E52B-4A84-8CDA-F3C4ACC4822C}"/>
              </a:ext>
            </a:extLst>
          </p:cNvPr>
          <p:cNvGrpSpPr/>
          <p:nvPr/>
        </p:nvGrpSpPr>
        <p:grpSpPr>
          <a:xfrm rot="13500000">
            <a:off x="6670891" y="-4716337"/>
            <a:ext cx="10304142" cy="10304142"/>
            <a:chOff x="5372100" y="2705100"/>
            <a:chExt cx="1447800" cy="1447800"/>
          </a:xfrm>
        </p:grpSpPr>
        <p:pic>
          <p:nvPicPr>
            <p:cNvPr id="24" name="Gráfico 23">
              <a:extLst>
                <a:ext uri="{FF2B5EF4-FFF2-40B4-BE49-F238E27FC236}">
                  <a16:creationId xmlns="" xmlns:a16="http://schemas.microsoft.com/office/drawing/2014/main" id="{8C3A5589-EE2B-4EC6-9BA1-A55F4605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="" xmlns:a16="http://schemas.microsoft.com/office/drawing/2014/main" id="{E7398CF9-30AE-4DA2-B5AB-D97CC6B7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D2507FB8-7231-41EC-B45A-9EBBDE780B49}"/>
              </a:ext>
            </a:extLst>
          </p:cNvPr>
          <p:cNvGrpSpPr/>
          <p:nvPr/>
        </p:nvGrpSpPr>
        <p:grpSpPr>
          <a:xfrm rot="2700000">
            <a:off x="-1379375" y="5366581"/>
            <a:ext cx="2866870" cy="2866870"/>
            <a:chOff x="5372100" y="2705100"/>
            <a:chExt cx="1447800" cy="1447800"/>
          </a:xfrm>
        </p:grpSpPr>
        <p:pic>
          <p:nvPicPr>
            <p:cNvPr id="36" name="Gráfico 35">
              <a:extLst>
                <a:ext uri="{FF2B5EF4-FFF2-40B4-BE49-F238E27FC236}">
                  <a16:creationId xmlns="" xmlns:a16="http://schemas.microsoft.com/office/drawing/2014/main" id="{2CE8E26E-DFC5-44B8-B7E3-0363E1FC5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="" xmlns:a16="http://schemas.microsoft.com/office/drawing/2014/main" id="{8280C113-6C77-4544-A8C8-E6948FC81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9" name="Marcador de texto 10">
            <a:extLst>
              <a:ext uri="{FF2B5EF4-FFF2-40B4-BE49-F238E27FC236}">
                <a16:creationId xmlns="" xmlns:a16="http://schemas.microsoft.com/office/drawing/2014/main" id="{9267F0E5-E774-4D48-B4A5-1EFA09AD4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963244"/>
            <a:ext cx="3676047" cy="5575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8410B118-7CC7-4912-9205-15517FFD0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20791"/>
            <a:ext cx="3676048" cy="1908209"/>
          </a:xfrm>
        </p:spPr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11" name="Marcador de texto 26">
            <a:extLst>
              <a:ext uri="{FF2B5EF4-FFF2-40B4-BE49-F238E27FC236}">
                <a16:creationId xmlns="" xmlns:a16="http://schemas.microsoft.com/office/drawing/2014/main" id="{7D545FEF-7B37-4F75-82C2-8BE30E4899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199" y="3657600"/>
            <a:ext cx="3676047" cy="264694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666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mpecabez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="" xmlns:a16="http://schemas.microsoft.com/office/drawing/2014/main" id="{80596B1A-2A60-4B20-9D89-1151B9D2B053}"/>
              </a:ext>
            </a:extLst>
          </p:cNvPr>
          <p:cNvGrpSpPr/>
          <p:nvPr/>
        </p:nvGrpSpPr>
        <p:grpSpPr>
          <a:xfrm rot="17100000">
            <a:off x="9650093" y="2774698"/>
            <a:ext cx="8859600" cy="8859600"/>
            <a:chOff x="5372100" y="2705100"/>
            <a:chExt cx="1447800" cy="1447800"/>
          </a:xfrm>
        </p:grpSpPr>
        <p:pic>
          <p:nvPicPr>
            <p:cNvPr id="35" name="Gráfico 34">
              <a:extLst>
                <a:ext uri="{FF2B5EF4-FFF2-40B4-BE49-F238E27FC236}">
                  <a16:creationId xmlns="" xmlns:a16="http://schemas.microsoft.com/office/drawing/2014/main" id="{41303732-3541-46E2-BAAD-2A78B36C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="" xmlns:a16="http://schemas.microsoft.com/office/drawing/2014/main" id="{D677BBC1-52A0-4DEF-BEAA-F430EEDB3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="" xmlns:a16="http://schemas.microsoft.com/office/drawing/2014/main" id="{10DDD992-4CB4-487A-9313-CA58F7A964EB}"/>
              </a:ext>
            </a:extLst>
          </p:cNvPr>
          <p:cNvGrpSpPr/>
          <p:nvPr/>
        </p:nvGrpSpPr>
        <p:grpSpPr>
          <a:xfrm rot="8100000">
            <a:off x="-3035623" y="-5792075"/>
            <a:ext cx="10269698" cy="10269698"/>
            <a:chOff x="5372100" y="2705100"/>
            <a:chExt cx="1447800" cy="1447800"/>
          </a:xfrm>
        </p:grpSpPr>
        <p:pic>
          <p:nvPicPr>
            <p:cNvPr id="32" name="Gráfico 31">
              <a:extLst>
                <a:ext uri="{FF2B5EF4-FFF2-40B4-BE49-F238E27FC236}">
                  <a16:creationId xmlns="" xmlns:a16="http://schemas.microsoft.com/office/drawing/2014/main" id="{F93B5637-D1C3-427A-83E5-A9442E744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="" xmlns:a16="http://schemas.microsoft.com/office/drawing/2014/main" id="{14F7A656-A46E-4289-B974-B7D0D318A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8" name="Marcador de texto 10">
            <a:extLst>
              <a:ext uri="{FF2B5EF4-FFF2-40B4-BE49-F238E27FC236}">
                <a16:creationId xmlns="" xmlns:a16="http://schemas.microsoft.com/office/drawing/2014/main" id="{8BF248F4-BDB8-4017-8D8E-E9A28786A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712269"/>
            <a:ext cx="5257799" cy="3272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3EF23CD5-1368-45B5-B41F-42551048B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9529"/>
            <a:ext cx="5257800" cy="126090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13" name="Marcador de texto 26">
            <a:extLst>
              <a:ext uri="{FF2B5EF4-FFF2-40B4-BE49-F238E27FC236}">
                <a16:creationId xmlns="" xmlns:a16="http://schemas.microsoft.com/office/drawing/2014/main" id="{A63E3176-9B72-483D-9239-C2628EA5F4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199" y="2541070"/>
            <a:ext cx="5257799" cy="683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texto 26">
            <a:extLst>
              <a:ext uri="{FF2B5EF4-FFF2-40B4-BE49-F238E27FC236}">
                <a16:creationId xmlns="" xmlns:a16="http://schemas.microsoft.com/office/drawing/2014/main" id="{E875C5B1-68B9-49FB-B5AA-F898BEED88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198" y="4666482"/>
            <a:ext cx="5257802" cy="57093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SUBTITLO</a:t>
            </a:r>
          </a:p>
        </p:txBody>
      </p:sp>
      <p:sp>
        <p:nvSpPr>
          <p:cNvPr id="15" name="Marcador de texto 26">
            <a:extLst>
              <a:ext uri="{FF2B5EF4-FFF2-40B4-BE49-F238E27FC236}">
                <a16:creationId xmlns="" xmlns:a16="http://schemas.microsoft.com/office/drawing/2014/main" id="{E31C8893-34E4-4C62-BD2A-9DD16BD89C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8" y="5237413"/>
            <a:ext cx="5257802" cy="8289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379D2669-96FD-45E2-B6B3-86AB28D7ED78}"/>
              </a:ext>
            </a:extLst>
          </p:cNvPr>
          <p:cNvSpPr/>
          <p:nvPr/>
        </p:nvSpPr>
        <p:spPr>
          <a:xfrm>
            <a:off x="7092950" y="1270000"/>
            <a:ext cx="2089150" cy="2089150"/>
          </a:xfrm>
          <a:prstGeom prst="roundRect">
            <a:avLst>
              <a:gd name="adj" fmla="val 164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Forma libre: forma 48">
            <a:extLst>
              <a:ext uri="{FF2B5EF4-FFF2-40B4-BE49-F238E27FC236}">
                <a16:creationId xmlns="" xmlns:a16="http://schemas.microsoft.com/office/drawing/2014/main" id="{54382D5A-2518-407E-8A97-4B73881CF502}"/>
              </a:ext>
            </a:extLst>
          </p:cNvPr>
          <p:cNvSpPr/>
          <p:nvPr/>
        </p:nvSpPr>
        <p:spPr>
          <a:xfrm>
            <a:off x="8348698" y="2506152"/>
            <a:ext cx="833402" cy="852998"/>
          </a:xfrm>
          <a:custGeom>
            <a:avLst/>
            <a:gdLst>
              <a:gd name="connsiteX0" fmla="*/ 833402 w 833402"/>
              <a:gd name="connsiteY0" fmla="*/ 0 h 852998"/>
              <a:gd name="connsiteX1" fmla="*/ 833402 w 833402"/>
              <a:gd name="connsiteY1" fmla="*/ 852998 h 852998"/>
              <a:gd name="connsiteX2" fmla="*/ 0 w 833402"/>
              <a:gd name="connsiteY2" fmla="*/ 852998 h 852998"/>
              <a:gd name="connsiteX3" fmla="*/ 1261 w 833402"/>
              <a:gd name="connsiteY3" fmla="*/ 828025 h 852998"/>
              <a:gd name="connsiteX4" fmla="*/ 829067 w 833402"/>
              <a:gd name="connsiteY4" fmla="*/ 219 h 85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02" h="852998">
                <a:moveTo>
                  <a:pt x="833402" y="0"/>
                </a:moveTo>
                <a:lnTo>
                  <a:pt x="833402" y="852998"/>
                </a:lnTo>
                <a:lnTo>
                  <a:pt x="0" y="852998"/>
                </a:lnTo>
                <a:lnTo>
                  <a:pt x="1261" y="828025"/>
                </a:lnTo>
                <a:cubicBezTo>
                  <a:pt x="45588" y="391547"/>
                  <a:pt x="392589" y="44546"/>
                  <a:pt x="829067" y="219"/>
                </a:cubicBezTo>
                <a:close/>
              </a:path>
            </a:pathLst>
          </a:custGeom>
          <a:solidFill>
            <a:srgbClr val="FF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Marcador de posición de imagen 56">
            <a:extLst>
              <a:ext uri="{FF2B5EF4-FFF2-40B4-BE49-F238E27FC236}">
                <a16:creationId xmlns="" xmlns:a16="http://schemas.microsoft.com/office/drawing/2014/main" id="{BA9228AB-F07B-454A-9395-254C0CA3A28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68015" y="1785938"/>
            <a:ext cx="539020" cy="5390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*</a:t>
            </a:r>
          </a:p>
        </p:txBody>
      </p:sp>
      <p:sp>
        <p:nvSpPr>
          <p:cNvPr id="59" name="Marcador de texto 58">
            <a:extLst>
              <a:ext uri="{FF2B5EF4-FFF2-40B4-BE49-F238E27FC236}">
                <a16:creationId xmlns="" xmlns:a16="http://schemas.microsoft.com/office/drawing/2014/main" id="{66A2046D-8611-4855-B5E7-A354DF1FA2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92950" y="2415448"/>
            <a:ext cx="2089150" cy="42544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="" xmlns:a16="http://schemas.microsoft.com/office/drawing/2014/main" id="{CE6FFE5B-2B8C-43DB-837A-EAC006E52ACA}"/>
              </a:ext>
            </a:extLst>
          </p:cNvPr>
          <p:cNvSpPr/>
          <p:nvPr/>
        </p:nvSpPr>
        <p:spPr>
          <a:xfrm>
            <a:off x="9368608" y="1270000"/>
            <a:ext cx="2089150" cy="2089150"/>
          </a:xfrm>
          <a:prstGeom prst="roundRect">
            <a:avLst>
              <a:gd name="adj" fmla="val 16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Forma libre: forma 60">
            <a:extLst>
              <a:ext uri="{FF2B5EF4-FFF2-40B4-BE49-F238E27FC236}">
                <a16:creationId xmlns="" xmlns:a16="http://schemas.microsoft.com/office/drawing/2014/main" id="{D5EDD015-AB04-48D1-9F21-6AB61B9D792A}"/>
              </a:ext>
            </a:extLst>
          </p:cNvPr>
          <p:cNvSpPr/>
          <p:nvPr/>
        </p:nvSpPr>
        <p:spPr>
          <a:xfrm rot="5400000">
            <a:off x="9378406" y="2506152"/>
            <a:ext cx="833402" cy="852998"/>
          </a:xfrm>
          <a:custGeom>
            <a:avLst/>
            <a:gdLst>
              <a:gd name="connsiteX0" fmla="*/ 833402 w 833402"/>
              <a:gd name="connsiteY0" fmla="*/ 0 h 852998"/>
              <a:gd name="connsiteX1" fmla="*/ 833402 w 833402"/>
              <a:gd name="connsiteY1" fmla="*/ 852998 h 852998"/>
              <a:gd name="connsiteX2" fmla="*/ 0 w 833402"/>
              <a:gd name="connsiteY2" fmla="*/ 852998 h 852998"/>
              <a:gd name="connsiteX3" fmla="*/ 1261 w 833402"/>
              <a:gd name="connsiteY3" fmla="*/ 828025 h 852998"/>
              <a:gd name="connsiteX4" fmla="*/ 829067 w 833402"/>
              <a:gd name="connsiteY4" fmla="*/ 219 h 85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02" h="852998">
                <a:moveTo>
                  <a:pt x="833402" y="0"/>
                </a:moveTo>
                <a:lnTo>
                  <a:pt x="833402" y="852998"/>
                </a:lnTo>
                <a:lnTo>
                  <a:pt x="0" y="852998"/>
                </a:lnTo>
                <a:lnTo>
                  <a:pt x="1261" y="828025"/>
                </a:lnTo>
                <a:cubicBezTo>
                  <a:pt x="45588" y="391547"/>
                  <a:pt x="392589" y="44546"/>
                  <a:pt x="829067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Marcador de posición de imagen 56">
            <a:extLst>
              <a:ext uri="{FF2B5EF4-FFF2-40B4-BE49-F238E27FC236}">
                <a16:creationId xmlns="" xmlns:a16="http://schemas.microsoft.com/office/drawing/2014/main" id="{720B2746-E187-46F5-96A2-2FF70B3819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43673" y="1785938"/>
            <a:ext cx="539020" cy="5390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*</a:t>
            </a:r>
          </a:p>
        </p:txBody>
      </p:sp>
      <p:sp>
        <p:nvSpPr>
          <p:cNvPr id="63" name="Marcador de texto 58">
            <a:extLst>
              <a:ext uri="{FF2B5EF4-FFF2-40B4-BE49-F238E27FC236}">
                <a16:creationId xmlns="" xmlns:a16="http://schemas.microsoft.com/office/drawing/2014/main" id="{0AA10338-0C0A-4513-A2BF-71B34B5318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68608" y="2415448"/>
            <a:ext cx="2089150" cy="42544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latin typeface="+mn-lt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="" xmlns:a16="http://schemas.microsoft.com/office/drawing/2014/main" id="{5BC7C809-C2F2-42C3-B04E-78D672F740D1}"/>
              </a:ext>
            </a:extLst>
          </p:cNvPr>
          <p:cNvSpPr/>
          <p:nvPr/>
        </p:nvSpPr>
        <p:spPr>
          <a:xfrm>
            <a:off x="7092950" y="3543300"/>
            <a:ext cx="2089150" cy="2089150"/>
          </a:xfrm>
          <a:prstGeom prst="roundRect">
            <a:avLst>
              <a:gd name="adj" fmla="val 16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Forma libre: forma 64">
            <a:extLst>
              <a:ext uri="{FF2B5EF4-FFF2-40B4-BE49-F238E27FC236}">
                <a16:creationId xmlns="" xmlns:a16="http://schemas.microsoft.com/office/drawing/2014/main" id="{15DF1008-7BFB-4711-AC9D-21788467161F}"/>
              </a:ext>
            </a:extLst>
          </p:cNvPr>
          <p:cNvSpPr/>
          <p:nvPr/>
        </p:nvSpPr>
        <p:spPr>
          <a:xfrm rot="16200000">
            <a:off x="8338900" y="3531186"/>
            <a:ext cx="833402" cy="852998"/>
          </a:xfrm>
          <a:custGeom>
            <a:avLst/>
            <a:gdLst>
              <a:gd name="connsiteX0" fmla="*/ 833402 w 833402"/>
              <a:gd name="connsiteY0" fmla="*/ 0 h 852998"/>
              <a:gd name="connsiteX1" fmla="*/ 833402 w 833402"/>
              <a:gd name="connsiteY1" fmla="*/ 852998 h 852998"/>
              <a:gd name="connsiteX2" fmla="*/ 0 w 833402"/>
              <a:gd name="connsiteY2" fmla="*/ 852998 h 852998"/>
              <a:gd name="connsiteX3" fmla="*/ 1261 w 833402"/>
              <a:gd name="connsiteY3" fmla="*/ 828025 h 852998"/>
              <a:gd name="connsiteX4" fmla="*/ 829067 w 833402"/>
              <a:gd name="connsiteY4" fmla="*/ 219 h 85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02" h="852998">
                <a:moveTo>
                  <a:pt x="833402" y="0"/>
                </a:moveTo>
                <a:lnTo>
                  <a:pt x="833402" y="852998"/>
                </a:lnTo>
                <a:lnTo>
                  <a:pt x="0" y="852998"/>
                </a:lnTo>
                <a:lnTo>
                  <a:pt x="1261" y="828025"/>
                </a:lnTo>
                <a:cubicBezTo>
                  <a:pt x="45588" y="391547"/>
                  <a:pt x="392589" y="44546"/>
                  <a:pt x="829067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Marcador de posición de imagen 56">
            <a:extLst>
              <a:ext uri="{FF2B5EF4-FFF2-40B4-BE49-F238E27FC236}">
                <a16:creationId xmlns="" xmlns:a16="http://schemas.microsoft.com/office/drawing/2014/main" id="{E960B420-0771-458C-8FC1-8D0A3822655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868015" y="4059238"/>
            <a:ext cx="539020" cy="5390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*</a:t>
            </a:r>
          </a:p>
        </p:txBody>
      </p:sp>
      <p:sp>
        <p:nvSpPr>
          <p:cNvPr id="67" name="Marcador de texto 58">
            <a:extLst>
              <a:ext uri="{FF2B5EF4-FFF2-40B4-BE49-F238E27FC236}">
                <a16:creationId xmlns="" xmlns:a16="http://schemas.microsoft.com/office/drawing/2014/main" id="{1C8EE470-EC19-42FD-9282-E30372E378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2950" y="4688748"/>
            <a:ext cx="2089150" cy="42544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latin typeface="+mn-lt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="" xmlns:a16="http://schemas.microsoft.com/office/drawing/2014/main" id="{7F10FDE2-23A4-4157-AA09-3100988ACF70}"/>
              </a:ext>
            </a:extLst>
          </p:cNvPr>
          <p:cNvSpPr/>
          <p:nvPr/>
        </p:nvSpPr>
        <p:spPr>
          <a:xfrm>
            <a:off x="9368608" y="3540984"/>
            <a:ext cx="2089150" cy="2089150"/>
          </a:xfrm>
          <a:prstGeom prst="roundRect">
            <a:avLst>
              <a:gd name="adj" fmla="val 16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Forma libre: forma 68">
            <a:extLst>
              <a:ext uri="{FF2B5EF4-FFF2-40B4-BE49-F238E27FC236}">
                <a16:creationId xmlns="" xmlns:a16="http://schemas.microsoft.com/office/drawing/2014/main" id="{5A642404-2126-4D71-9DDA-EDCDF9C04F72}"/>
              </a:ext>
            </a:extLst>
          </p:cNvPr>
          <p:cNvSpPr/>
          <p:nvPr/>
        </p:nvSpPr>
        <p:spPr>
          <a:xfrm rot="10800000">
            <a:off x="9368608" y="3546584"/>
            <a:ext cx="833402" cy="852998"/>
          </a:xfrm>
          <a:custGeom>
            <a:avLst/>
            <a:gdLst>
              <a:gd name="connsiteX0" fmla="*/ 833402 w 833402"/>
              <a:gd name="connsiteY0" fmla="*/ 0 h 852998"/>
              <a:gd name="connsiteX1" fmla="*/ 833402 w 833402"/>
              <a:gd name="connsiteY1" fmla="*/ 852998 h 852998"/>
              <a:gd name="connsiteX2" fmla="*/ 0 w 833402"/>
              <a:gd name="connsiteY2" fmla="*/ 852998 h 852998"/>
              <a:gd name="connsiteX3" fmla="*/ 1261 w 833402"/>
              <a:gd name="connsiteY3" fmla="*/ 828025 h 852998"/>
              <a:gd name="connsiteX4" fmla="*/ 829067 w 833402"/>
              <a:gd name="connsiteY4" fmla="*/ 219 h 85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02" h="852998">
                <a:moveTo>
                  <a:pt x="833402" y="0"/>
                </a:moveTo>
                <a:lnTo>
                  <a:pt x="833402" y="852998"/>
                </a:lnTo>
                <a:lnTo>
                  <a:pt x="0" y="852998"/>
                </a:lnTo>
                <a:lnTo>
                  <a:pt x="1261" y="828025"/>
                </a:lnTo>
                <a:cubicBezTo>
                  <a:pt x="45588" y="391547"/>
                  <a:pt x="392589" y="44546"/>
                  <a:pt x="829067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Marcador de posición de imagen 56">
            <a:extLst>
              <a:ext uri="{FF2B5EF4-FFF2-40B4-BE49-F238E27FC236}">
                <a16:creationId xmlns="" xmlns:a16="http://schemas.microsoft.com/office/drawing/2014/main" id="{EF58998C-8D3D-4E9B-AE2C-3A2F0CD0F5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143673" y="4056922"/>
            <a:ext cx="539020" cy="5390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*</a:t>
            </a:r>
          </a:p>
        </p:txBody>
      </p:sp>
      <p:sp>
        <p:nvSpPr>
          <p:cNvPr id="71" name="Marcador de texto 58">
            <a:extLst>
              <a:ext uri="{FF2B5EF4-FFF2-40B4-BE49-F238E27FC236}">
                <a16:creationId xmlns="" xmlns:a16="http://schemas.microsoft.com/office/drawing/2014/main" id="{8DF64017-B001-4AB0-BA6F-9699332A8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68608" y="4686432"/>
            <a:ext cx="2089150" cy="42544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latin typeface="+mn-lt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73" name="Marcador de texto 58">
            <a:extLst>
              <a:ext uri="{FF2B5EF4-FFF2-40B4-BE49-F238E27FC236}">
                <a16:creationId xmlns="" xmlns:a16="http://schemas.microsoft.com/office/drawing/2014/main" id="{3C1C676E-87B7-41CB-A7E8-DD6D249437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75675" y="2761206"/>
            <a:ext cx="573183" cy="55590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s-MX" dirty="0"/>
              <a:t>#</a:t>
            </a:r>
          </a:p>
        </p:txBody>
      </p:sp>
      <p:sp>
        <p:nvSpPr>
          <p:cNvPr id="74" name="Marcador de texto 58">
            <a:extLst>
              <a:ext uri="{FF2B5EF4-FFF2-40B4-BE49-F238E27FC236}">
                <a16:creationId xmlns="" xmlns:a16="http://schemas.microsoft.com/office/drawing/2014/main" id="{CDE9F28C-C090-47BA-9143-8E766E0F4F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56679" y="2761206"/>
            <a:ext cx="573183" cy="55590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#</a:t>
            </a:r>
          </a:p>
        </p:txBody>
      </p:sp>
      <p:sp>
        <p:nvSpPr>
          <p:cNvPr id="75" name="Marcador de texto 58">
            <a:extLst>
              <a:ext uri="{FF2B5EF4-FFF2-40B4-BE49-F238E27FC236}">
                <a16:creationId xmlns="" xmlns:a16="http://schemas.microsoft.com/office/drawing/2014/main" id="{E9ABE9B9-3B6E-4CC2-9F9E-FF3D0FED70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56679" y="3588988"/>
            <a:ext cx="573183" cy="55590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#</a:t>
            </a:r>
          </a:p>
        </p:txBody>
      </p:sp>
      <p:sp>
        <p:nvSpPr>
          <p:cNvPr id="76" name="Marcador de texto 58">
            <a:extLst>
              <a:ext uri="{FF2B5EF4-FFF2-40B4-BE49-F238E27FC236}">
                <a16:creationId xmlns="" xmlns:a16="http://schemas.microsoft.com/office/drawing/2014/main" id="{6893EE48-6EBB-44B8-9830-91EE4C61E4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75675" y="3588988"/>
            <a:ext cx="573183" cy="55590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57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con Fo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="" xmlns:a16="http://schemas.microsoft.com/office/drawing/2014/main" id="{80596B1A-2A60-4B20-9D89-1151B9D2B053}"/>
              </a:ext>
            </a:extLst>
          </p:cNvPr>
          <p:cNvGrpSpPr/>
          <p:nvPr/>
        </p:nvGrpSpPr>
        <p:grpSpPr>
          <a:xfrm rot="17100000">
            <a:off x="9650093" y="2774698"/>
            <a:ext cx="8859600" cy="8859600"/>
            <a:chOff x="5372100" y="2705100"/>
            <a:chExt cx="1447800" cy="1447800"/>
          </a:xfrm>
        </p:grpSpPr>
        <p:pic>
          <p:nvPicPr>
            <p:cNvPr id="35" name="Gráfico 34">
              <a:extLst>
                <a:ext uri="{FF2B5EF4-FFF2-40B4-BE49-F238E27FC236}">
                  <a16:creationId xmlns="" xmlns:a16="http://schemas.microsoft.com/office/drawing/2014/main" id="{41303732-3541-46E2-BAAD-2A78B36C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="" xmlns:a16="http://schemas.microsoft.com/office/drawing/2014/main" id="{D677BBC1-52A0-4DEF-BEAA-F430EEDB3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="" xmlns:a16="http://schemas.microsoft.com/office/drawing/2014/main" id="{10DDD992-4CB4-487A-9313-CA58F7A964EB}"/>
              </a:ext>
            </a:extLst>
          </p:cNvPr>
          <p:cNvGrpSpPr/>
          <p:nvPr/>
        </p:nvGrpSpPr>
        <p:grpSpPr>
          <a:xfrm rot="8100000">
            <a:off x="-3035623" y="-5792075"/>
            <a:ext cx="10269698" cy="10269698"/>
            <a:chOff x="5372100" y="2705100"/>
            <a:chExt cx="1447800" cy="1447800"/>
          </a:xfrm>
        </p:grpSpPr>
        <p:pic>
          <p:nvPicPr>
            <p:cNvPr id="32" name="Gráfico 31">
              <a:extLst>
                <a:ext uri="{FF2B5EF4-FFF2-40B4-BE49-F238E27FC236}">
                  <a16:creationId xmlns="" xmlns:a16="http://schemas.microsoft.com/office/drawing/2014/main" id="{F93B5637-D1C3-427A-83E5-A9442E744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="" xmlns:a16="http://schemas.microsoft.com/office/drawing/2014/main" id="{14F7A656-A46E-4289-B974-B7D0D318A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40" name="Marcador de texto 10">
            <a:extLst>
              <a:ext uri="{FF2B5EF4-FFF2-40B4-BE49-F238E27FC236}">
                <a16:creationId xmlns="" xmlns:a16="http://schemas.microsoft.com/office/drawing/2014/main" id="{B3332747-AAA1-4E7F-AFB8-4CFBFBB61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712269"/>
            <a:ext cx="5257799" cy="3272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="" xmlns:a16="http://schemas.microsoft.com/office/drawing/2014/main" id="{C3F68F55-43D5-4C70-AB5D-F6794C0F1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39529"/>
            <a:ext cx="5257800" cy="126090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42" name="Marcador de texto 26">
            <a:extLst>
              <a:ext uri="{FF2B5EF4-FFF2-40B4-BE49-F238E27FC236}">
                <a16:creationId xmlns="" xmlns:a16="http://schemas.microsoft.com/office/drawing/2014/main" id="{4BA36535-9D1A-4F8A-8EF5-1A0C2B1FD4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199" y="2541070"/>
            <a:ext cx="5257799" cy="683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25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, cuadr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D0A38272-49E0-491D-82B1-6FC997276E88}"/>
              </a:ext>
            </a:extLst>
          </p:cNvPr>
          <p:cNvGrpSpPr/>
          <p:nvPr/>
        </p:nvGrpSpPr>
        <p:grpSpPr>
          <a:xfrm rot="1800000">
            <a:off x="-2819927" y="2531522"/>
            <a:ext cx="10040400" cy="10040400"/>
            <a:chOff x="5372100" y="2705100"/>
            <a:chExt cx="1447800" cy="1447800"/>
          </a:xfrm>
        </p:grpSpPr>
        <p:pic>
          <p:nvPicPr>
            <p:cNvPr id="15" name="Gráfico 14">
              <a:extLst>
                <a:ext uri="{FF2B5EF4-FFF2-40B4-BE49-F238E27FC236}">
                  <a16:creationId xmlns="" xmlns:a16="http://schemas.microsoft.com/office/drawing/2014/main" id="{43CDF3E4-014F-4C0D-9710-17EFA4FF7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="" xmlns:a16="http://schemas.microsoft.com/office/drawing/2014/main" id="{663B19DD-DDBE-463F-B390-1C2131CC1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E4117FDC-5E9A-4A96-B2DA-55C9E592AD22}"/>
              </a:ext>
            </a:extLst>
          </p:cNvPr>
          <p:cNvGrpSpPr/>
          <p:nvPr/>
        </p:nvGrpSpPr>
        <p:grpSpPr>
          <a:xfrm rot="13500000">
            <a:off x="10653790" y="-1247281"/>
            <a:ext cx="2800800" cy="2800800"/>
            <a:chOff x="5372100" y="2705100"/>
            <a:chExt cx="1447800" cy="1447800"/>
          </a:xfrm>
        </p:grpSpPr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C018DE2B-1A1E-4B5A-A5FE-5460E4CFC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="" xmlns:a16="http://schemas.microsoft.com/office/drawing/2014/main" id="{41683220-3147-4336-9977-66CA889FE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6021140B-122F-4352-8774-F9DEFF5E74EC}"/>
              </a:ext>
            </a:extLst>
          </p:cNvPr>
          <p:cNvSpPr/>
          <p:nvPr/>
        </p:nvSpPr>
        <p:spPr>
          <a:xfrm>
            <a:off x="1084940" y="1323974"/>
            <a:ext cx="4256317" cy="4257675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>
            <a:noFill/>
          </a:ln>
          <a:effectLst>
            <a:outerShdw blurRad="254000" dist="76200" dir="2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="" xmlns:a16="http://schemas.microsoft.com/office/drawing/2014/main" id="{E8DB8215-6194-4AA4-9BAF-BFE9C23BA496}"/>
              </a:ext>
            </a:extLst>
          </p:cNvPr>
          <p:cNvSpPr/>
          <p:nvPr/>
        </p:nvSpPr>
        <p:spPr>
          <a:xfrm>
            <a:off x="4828817" y="1913972"/>
            <a:ext cx="962578" cy="962578"/>
          </a:xfrm>
          <a:prstGeom prst="roundRect">
            <a:avLst>
              <a:gd name="adj" fmla="val 9564"/>
            </a:avLst>
          </a:prstGeom>
          <a:solidFill>
            <a:srgbClr val="800080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Marcador de texto 35">
            <a:extLst>
              <a:ext uri="{FF2B5EF4-FFF2-40B4-BE49-F238E27FC236}">
                <a16:creationId xmlns="" xmlns:a16="http://schemas.microsoft.com/office/drawing/2014/main" id="{C97179EB-D19F-41F7-B8E7-F3F29B3F66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04335" y="3219447"/>
            <a:ext cx="3417527" cy="2189152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6" name="Marcador de texto 26">
            <a:extLst>
              <a:ext uri="{FF2B5EF4-FFF2-40B4-BE49-F238E27FC236}">
                <a16:creationId xmlns="" xmlns:a16="http://schemas.microsoft.com/office/drawing/2014/main" id="{C7F84A3F-4C37-4A6D-B57E-27CD5322A6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4335" y="1740310"/>
            <a:ext cx="3417528" cy="130768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="" xmlns:a16="http://schemas.microsoft.com/office/drawing/2014/main" id="{746612E0-D32F-4564-A7A0-CBC65FAA2A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77753" y="2829830"/>
            <a:ext cx="3676047" cy="302714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3C43EADF-E896-45AC-82FE-684BF5F43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7754" y="1328289"/>
            <a:ext cx="3676048" cy="126090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7" name="Marcador de texto 10">
            <a:extLst>
              <a:ext uri="{FF2B5EF4-FFF2-40B4-BE49-F238E27FC236}">
                <a16:creationId xmlns="" xmlns:a16="http://schemas.microsoft.com/office/drawing/2014/main" id="{9300C271-0EF7-4D2B-BC24-4DBF629AF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7753" y="1001029"/>
            <a:ext cx="3676047" cy="3272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D0F6077-4312-462A-A00D-2884784AEA5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28817" y="1913972"/>
            <a:ext cx="962577" cy="96257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2549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y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2F05385F-59AC-4EB9-870F-A071B835A99B}"/>
              </a:ext>
            </a:extLst>
          </p:cNvPr>
          <p:cNvGrpSpPr/>
          <p:nvPr/>
        </p:nvGrpSpPr>
        <p:grpSpPr>
          <a:xfrm rot="18000000">
            <a:off x="4961998" y="2531521"/>
            <a:ext cx="10040400" cy="10040400"/>
            <a:chOff x="5372100" y="2705100"/>
            <a:chExt cx="1447800" cy="1447800"/>
          </a:xfrm>
        </p:grpSpPr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B7A19804-77EA-4A6E-B6B6-65D023C6B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="" xmlns:a16="http://schemas.microsoft.com/office/drawing/2014/main" id="{59B274A4-694B-4694-BC35-518FBF36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A9209899-28B9-44CE-AD9E-794FA01A806F}"/>
              </a:ext>
            </a:extLst>
          </p:cNvPr>
          <p:cNvGrpSpPr/>
          <p:nvPr/>
        </p:nvGrpSpPr>
        <p:grpSpPr>
          <a:xfrm rot="7200000">
            <a:off x="-1260700" y="-1248000"/>
            <a:ext cx="2800800" cy="2800800"/>
            <a:chOff x="5372100" y="2705100"/>
            <a:chExt cx="1447800" cy="1447800"/>
          </a:xfrm>
        </p:grpSpPr>
        <p:pic>
          <p:nvPicPr>
            <p:cNvPr id="20" name="Gráfico 19">
              <a:extLst>
                <a:ext uri="{FF2B5EF4-FFF2-40B4-BE49-F238E27FC236}">
                  <a16:creationId xmlns="" xmlns:a16="http://schemas.microsoft.com/office/drawing/2014/main" id="{3D134F17-BB54-41D6-93C4-BF68DA54E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C8EB5F6A-6719-456E-9725-D1EE4497F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9" name="Marcador de texto 10">
            <a:extLst>
              <a:ext uri="{FF2B5EF4-FFF2-40B4-BE49-F238E27FC236}">
                <a16:creationId xmlns="" xmlns:a16="http://schemas.microsoft.com/office/drawing/2014/main" id="{D219D729-9517-42BE-AE2E-6B61337D6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553746"/>
            <a:ext cx="3676047" cy="328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627E3510-FFA1-4980-A784-31F770197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2693"/>
            <a:ext cx="3676048" cy="1927307"/>
          </a:xfrm>
        </p:spPr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11" name="Marcador de texto 26">
            <a:extLst>
              <a:ext uri="{FF2B5EF4-FFF2-40B4-BE49-F238E27FC236}">
                <a16:creationId xmlns="" xmlns:a16="http://schemas.microsoft.com/office/drawing/2014/main" id="{688B1198-A9B9-4BD4-AD9D-B79BB85F8B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199" y="3981451"/>
            <a:ext cx="3676047" cy="192730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gráfico 12">
            <a:extLst>
              <a:ext uri="{FF2B5EF4-FFF2-40B4-BE49-F238E27FC236}">
                <a16:creationId xmlns="" xmlns:a16="http://schemas.microsoft.com/office/drawing/2014/main" id="{19959131-A95A-4175-8899-3A6A9EACE84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410200" y="1004888"/>
            <a:ext cx="5836920" cy="2751772"/>
          </a:xfrm>
          <a:prstGeom prst="roundRect">
            <a:avLst>
              <a:gd name="adj" fmla="val 12461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es-MX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0B707165-D869-4644-B27F-82A3033E66B0}"/>
              </a:ext>
            </a:extLst>
          </p:cNvPr>
          <p:cNvSpPr/>
          <p:nvPr/>
        </p:nvSpPr>
        <p:spPr>
          <a:xfrm>
            <a:off x="5378384" y="3943351"/>
            <a:ext cx="1950002" cy="190976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1F329708-AD6B-4D50-9FD4-BA96AB5BFB7C}"/>
              </a:ext>
            </a:extLst>
          </p:cNvPr>
          <p:cNvSpPr/>
          <p:nvPr/>
        </p:nvSpPr>
        <p:spPr>
          <a:xfrm>
            <a:off x="7493318" y="3943351"/>
            <a:ext cx="3753802" cy="19097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Marcador de texto 26">
            <a:extLst>
              <a:ext uri="{FF2B5EF4-FFF2-40B4-BE49-F238E27FC236}">
                <a16:creationId xmlns="" xmlns:a16="http://schemas.microsoft.com/office/drawing/2014/main" id="{BD4F3EC2-5AA2-41CB-AC2D-CE43EAA627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9560" y="4358641"/>
            <a:ext cx="2961320" cy="111728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26">
            <a:extLst>
              <a:ext uri="{FF2B5EF4-FFF2-40B4-BE49-F238E27FC236}">
                <a16:creationId xmlns="" xmlns:a16="http://schemas.microsoft.com/office/drawing/2014/main" id="{69AC7E9D-3A4D-4741-9275-D1233C9650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7169" y="4080117"/>
            <a:ext cx="1591503" cy="1635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2730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abla 9">
            <a:extLst>
              <a:ext uri="{FF2B5EF4-FFF2-40B4-BE49-F238E27FC236}">
                <a16:creationId xmlns="" xmlns:a16="http://schemas.microsoft.com/office/drawing/2014/main" id="{C0A69CC2-8927-4EB4-BC46-B4275A63DCC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155506"/>
            <a:ext cx="10515600" cy="43373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tabla</a:t>
            </a:r>
            <a:endParaRPr lang="es-MX" dirty="0"/>
          </a:p>
        </p:txBody>
      </p:sp>
      <p:cxnSp>
        <p:nvCxnSpPr>
          <p:cNvPr id="19" name="Divisor">
            <a:extLst>
              <a:ext uri="{FF2B5EF4-FFF2-40B4-BE49-F238E27FC236}">
                <a16:creationId xmlns="" xmlns:a16="http://schemas.microsoft.com/office/drawing/2014/main" id="{C5AD366C-9F0C-4827-8807-54D2CC234C08}"/>
              </a:ext>
            </a:extLst>
          </p:cNvPr>
          <p:cNvCxnSpPr>
            <a:cxnSpLocks/>
          </p:cNvCxnSpPr>
          <p:nvPr/>
        </p:nvCxnSpPr>
        <p:spPr>
          <a:xfrm flipV="1">
            <a:off x="5967413" y="2053908"/>
            <a:ext cx="273367" cy="1905"/>
          </a:xfrm>
          <a:prstGeom prst="line">
            <a:avLst/>
          </a:prstGeom>
          <a:ln w="50800" cap="rnd">
            <a:solidFill>
              <a:srgbClr val="DBA5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exto">
            <a:extLst>
              <a:ext uri="{FF2B5EF4-FFF2-40B4-BE49-F238E27FC236}">
                <a16:creationId xmlns="" xmlns:a16="http://schemas.microsoft.com/office/drawing/2014/main" id="{6C8D6BDF-FC81-4903-B8A0-F9A50B9B9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89089"/>
            <a:ext cx="10515600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900DAC4A-52D4-4642-9278-D510B9101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3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TITULO</a:t>
            </a:r>
            <a:br>
              <a:rPr lang="es-ES" dirty="0"/>
            </a:br>
            <a:r>
              <a:rPr lang="es-ES" dirty="0"/>
              <a:t>DOBLE LINEA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882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Divisor">
            <a:extLst>
              <a:ext uri="{FF2B5EF4-FFF2-40B4-BE49-F238E27FC236}">
                <a16:creationId xmlns="" xmlns:a16="http://schemas.microsoft.com/office/drawing/2014/main" id="{C5AD366C-9F0C-4827-8807-54D2CC234C08}"/>
              </a:ext>
            </a:extLst>
          </p:cNvPr>
          <p:cNvCxnSpPr>
            <a:cxnSpLocks/>
          </p:cNvCxnSpPr>
          <p:nvPr/>
        </p:nvCxnSpPr>
        <p:spPr>
          <a:xfrm flipV="1">
            <a:off x="5967413" y="2053908"/>
            <a:ext cx="273367" cy="1905"/>
          </a:xfrm>
          <a:prstGeom prst="line">
            <a:avLst/>
          </a:prstGeom>
          <a:ln w="50800" cap="rnd">
            <a:solidFill>
              <a:srgbClr val="DBA5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exto">
            <a:extLst>
              <a:ext uri="{FF2B5EF4-FFF2-40B4-BE49-F238E27FC236}">
                <a16:creationId xmlns="" xmlns:a16="http://schemas.microsoft.com/office/drawing/2014/main" id="{6C8D6BDF-FC81-4903-B8A0-F9A50B9B9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89089"/>
            <a:ext cx="10515600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BE53B51-1611-4F4A-B45E-7039C804D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3964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s-ES" dirty="0"/>
              <a:t>TITULO</a:t>
            </a:r>
            <a:br>
              <a:rPr lang="es-ES" dirty="0"/>
            </a:br>
            <a:r>
              <a:rPr lang="es-ES" dirty="0"/>
              <a:t>DOBLE LINEA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4905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D1F837-F572-432B-979A-05EE65E79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89F3598-F572-44E1-9984-5C8EB5330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74845C5-2FAE-470F-9FDB-ED95F842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6FE3-1FA2-46D6-B24D-696CE4C754CE}" type="datetimeFigureOut">
              <a:rPr lang="es-MX" smtClean="0"/>
              <a:t>16/11/2023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7DBE30A-B9D3-4073-9710-C503725F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273D9BD-5A8F-4B77-AE83-E6D08E1A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2F98-59D9-4269-99CD-2F7A24ED7D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06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B4060223-CB49-4B8A-A45D-1DED640695D3}"/>
              </a:ext>
            </a:extLst>
          </p:cNvPr>
          <p:cNvGrpSpPr/>
          <p:nvPr/>
        </p:nvGrpSpPr>
        <p:grpSpPr>
          <a:xfrm rot="18000000">
            <a:off x="6705600" y="1313079"/>
            <a:ext cx="10304142" cy="10304142"/>
            <a:chOff x="5372100" y="2705100"/>
            <a:chExt cx="1447800" cy="1447800"/>
          </a:xfrm>
        </p:grpSpPr>
        <p:pic>
          <p:nvPicPr>
            <p:cNvPr id="7" name="Gráfico 6">
              <a:extLst>
                <a:ext uri="{FF2B5EF4-FFF2-40B4-BE49-F238E27FC236}">
                  <a16:creationId xmlns="" xmlns:a16="http://schemas.microsoft.com/office/drawing/2014/main" id="{CB8FA495-E51F-477E-8185-10D24258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="" xmlns:a16="http://schemas.microsoft.com/office/drawing/2014/main" id="{B7349D8D-CE8B-467B-B50A-B9D24A2A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763D5104-5752-4638-97B5-238B9E94B4F1}"/>
              </a:ext>
            </a:extLst>
          </p:cNvPr>
          <p:cNvGrpSpPr/>
          <p:nvPr/>
        </p:nvGrpSpPr>
        <p:grpSpPr>
          <a:xfrm rot="7200000">
            <a:off x="-1304770" y="-1304770"/>
            <a:ext cx="2866870" cy="2866870"/>
            <a:chOff x="5372100" y="2705100"/>
            <a:chExt cx="1447800" cy="1447800"/>
          </a:xfrm>
        </p:grpSpPr>
        <p:pic>
          <p:nvPicPr>
            <p:cNvPr id="19" name="Gráfico 18">
              <a:extLst>
                <a:ext uri="{FF2B5EF4-FFF2-40B4-BE49-F238E27FC236}">
                  <a16:creationId xmlns="" xmlns:a16="http://schemas.microsoft.com/office/drawing/2014/main" id="{200BA6A9-87D3-4ACC-94EC-EE4BD019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="" xmlns:a16="http://schemas.microsoft.com/office/drawing/2014/main" id="{2BF34C6B-79A6-4ED9-A86F-290BB9D75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DFCE8D9F-FB85-4A56-81CA-C1BF1A067BDF}"/>
              </a:ext>
            </a:extLst>
          </p:cNvPr>
          <p:cNvSpPr/>
          <p:nvPr/>
        </p:nvSpPr>
        <p:spPr>
          <a:xfrm>
            <a:off x="1824822" y="1323974"/>
            <a:ext cx="9024153" cy="4257675"/>
          </a:xfrm>
          <a:prstGeom prst="roundRect">
            <a:avLst>
              <a:gd name="adj" fmla="val 9564"/>
            </a:avLst>
          </a:prstGeom>
          <a:solidFill>
            <a:srgbClr val="FFFFFF"/>
          </a:solidFill>
          <a:ln>
            <a:noFill/>
          </a:ln>
          <a:effectLst>
            <a:outerShdw blurRad="254000" dist="76200" dir="2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5C0E417D-252C-43E6-8A8A-5EC850130C10}"/>
              </a:ext>
            </a:extLst>
          </p:cNvPr>
          <p:cNvSpPr/>
          <p:nvPr/>
        </p:nvSpPr>
        <p:spPr>
          <a:xfrm>
            <a:off x="1423431" y="2066925"/>
            <a:ext cx="2752725" cy="2752725"/>
          </a:xfrm>
          <a:prstGeom prst="ellipse">
            <a:avLst/>
          </a:prstGeom>
          <a:noFill/>
          <a:ln w="762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Subtitulo">
            <a:extLst>
              <a:ext uri="{FF2B5EF4-FFF2-40B4-BE49-F238E27FC236}">
                <a16:creationId xmlns="" xmlns:a16="http://schemas.microsoft.com/office/drawing/2014/main" id="{F3D9D895-17C9-46C6-B138-8A0B0E658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6774" y="4162425"/>
            <a:ext cx="5690403" cy="6572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Texto adicional</a:t>
            </a:r>
          </a:p>
        </p:txBody>
      </p:sp>
      <p:sp>
        <p:nvSpPr>
          <p:cNvPr id="123" name="Título">
            <a:extLst>
              <a:ext uri="{FF2B5EF4-FFF2-40B4-BE49-F238E27FC236}">
                <a16:creationId xmlns="" xmlns:a16="http://schemas.microsoft.com/office/drawing/2014/main" id="{D556F72A-5D7D-4C2B-BADA-E9AE174F7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7964" y="2379148"/>
            <a:ext cx="5669214" cy="1459427"/>
          </a:xfrm>
        </p:spPr>
        <p:txBody>
          <a:bodyPr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s-MX" dirty="0"/>
              <a:t>TITULO DE</a:t>
            </a:r>
            <a:br>
              <a:rPr lang="es-MX" dirty="0"/>
            </a:br>
            <a:r>
              <a:rPr lang="es-MX" dirty="0"/>
              <a:t>PRESENTACIÓN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="" xmlns:a16="http://schemas.microsoft.com/office/drawing/2014/main" id="{BD960A11-4058-48F4-AE45-B24909E161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211" y="3119747"/>
            <a:ext cx="2583336" cy="6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B4060223-CB49-4B8A-A45D-1DED640695D3}"/>
              </a:ext>
            </a:extLst>
          </p:cNvPr>
          <p:cNvGrpSpPr/>
          <p:nvPr/>
        </p:nvGrpSpPr>
        <p:grpSpPr>
          <a:xfrm rot="18000000">
            <a:off x="6705600" y="1313079"/>
            <a:ext cx="10304142" cy="10304142"/>
            <a:chOff x="5372100" y="2705100"/>
            <a:chExt cx="1447800" cy="1447800"/>
          </a:xfrm>
        </p:grpSpPr>
        <p:pic>
          <p:nvPicPr>
            <p:cNvPr id="7" name="Gráfico 6">
              <a:extLst>
                <a:ext uri="{FF2B5EF4-FFF2-40B4-BE49-F238E27FC236}">
                  <a16:creationId xmlns="" xmlns:a16="http://schemas.microsoft.com/office/drawing/2014/main" id="{CB8FA495-E51F-477E-8185-10D24258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="" xmlns:a16="http://schemas.microsoft.com/office/drawing/2014/main" id="{B7349D8D-CE8B-467B-B50A-B9D24A2A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763D5104-5752-4638-97B5-238B9E94B4F1}"/>
              </a:ext>
            </a:extLst>
          </p:cNvPr>
          <p:cNvGrpSpPr/>
          <p:nvPr/>
        </p:nvGrpSpPr>
        <p:grpSpPr>
          <a:xfrm rot="7200000">
            <a:off x="-1304770" y="-1304770"/>
            <a:ext cx="2866870" cy="2866870"/>
            <a:chOff x="5372100" y="2705100"/>
            <a:chExt cx="1447800" cy="1447800"/>
          </a:xfrm>
        </p:grpSpPr>
        <p:pic>
          <p:nvPicPr>
            <p:cNvPr id="19" name="Gráfico 18">
              <a:extLst>
                <a:ext uri="{FF2B5EF4-FFF2-40B4-BE49-F238E27FC236}">
                  <a16:creationId xmlns="" xmlns:a16="http://schemas.microsoft.com/office/drawing/2014/main" id="{200BA6A9-87D3-4ACC-94EC-EE4BD019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="" xmlns:a16="http://schemas.microsoft.com/office/drawing/2014/main" id="{2BF34C6B-79A6-4ED9-A86F-290BB9D75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DFCE8D9F-FB85-4A56-81CA-C1BF1A067BDF}"/>
              </a:ext>
            </a:extLst>
          </p:cNvPr>
          <p:cNvSpPr/>
          <p:nvPr/>
        </p:nvSpPr>
        <p:spPr>
          <a:xfrm>
            <a:off x="1583924" y="1323974"/>
            <a:ext cx="9024153" cy="4257675"/>
          </a:xfrm>
          <a:prstGeom prst="roundRect">
            <a:avLst>
              <a:gd name="adj" fmla="val 9564"/>
            </a:avLst>
          </a:prstGeom>
          <a:solidFill>
            <a:srgbClr val="FFFFFF"/>
          </a:solidFill>
          <a:ln>
            <a:noFill/>
          </a:ln>
          <a:effectLst>
            <a:outerShdw blurRad="254000" dist="76200" dir="240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5C0E417D-252C-43E6-8A8A-5EC850130C10}"/>
              </a:ext>
            </a:extLst>
          </p:cNvPr>
          <p:cNvSpPr/>
          <p:nvPr/>
        </p:nvSpPr>
        <p:spPr>
          <a:xfrm>
            <a:off x="1423431" y="2066925"/>
            <a:ext cx="2752725" cy="2752725"/>
          </a:xfrm>
          <a:prstGeom prst="ellipse">
            <a:avLst/>
          </a:prstGeom>
          <a:noFill/>
          <a:ln w="762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Subtitulo">
            <a:extLst>
              <a:ext uri="{FF2B5EF4-FFF2-40B4-BE49-F238E27FC236}">
                <a16:creationId xmlns="" xmlns:a16="http://schemas.microsoft.com/office/drawing/2014/main" id="{F3D9D895-17C9-46C6-B138-8A0B0E658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5411" y="4162425"/>
            <a:ext cx="8081178" cy="6572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Texto adicional</a:t>
            </a:r>
          </a:p>
        </p:txBody>
      </p:sp>
      <p:sp>
        <p:nvSpPr>
          <p:cNvPr id="123" name="Título">
            <a:extLst>
              <a:ext uri="{FF2B5EF4-FFF2-40B4-BE49-F238E27FC236}">
                <a16:creationId xmlns="" xmlns:a16="http://schemas.microsoft.com/office/drawing/2014/main" id="{D556F72A-5D7D-4C2B-BADA-E9AE174F7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5411" y="2379148"/>
            <a:ext cx="8081178" cy="1459427"/>
          </a:xfrm>
        </p:spPr>
        <p:txBody>
          <a:bodyPr>
            <a:noAutofit/>
          </a:bodyPr>
          <a:lstStyle>
            <a:lvl1pPr algn="ctr">
              <a:defRPr sz="4800" b="1">
                <a:latin typeface="+mj-lt"/>
              </a:defRPr>
            </a:lvl1pPr>
          </a:lstStyle>
          <a:p>
            <a:r>
              <a:rPr lang="es-MX" dirty="0"/>
              <a:t>TITULO DE</a:t>
            </a:r>
            <a:br>
              <a:rPr lang="es-MX" dirty="0"/>
            </a:br>
            <a:r>
              <a:rPr lang="es-MX" dirty="0"/>
              <a:t>PRESENTACIÓN</a:t>
            </a:r>
          </a:p>
        </p:txBody>
      </p:sp>
      <p:pic>
        <p:nvPicPr>
          <p:cNvPr id="13" name="Gráfico 27">
            <a:extLst>
              <a:ext uri="{FF2B5EF4-FFF2-40B4-BE49-F238E27FC236}">
                <a16:creationId xmlns="" xmlns:a16="http://schemas.microsoft.com/office/drawing/2014/main" id="{CB35E565-DA4B-4325-867B-24B89C1A4D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575" y="5011532"/>
            <a:ext cx="1466850" cy="3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6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04E9AC-1FF5-4AF3-85B8-7D36E08E0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1912"/>
            <a:ext cx="5166768" cy="198344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10" name="Foto">
            <a:extLst>
              <a:ext uri="{FF2B5EF4-FFF2-40B4-BE49-F238E27FC236}">
                <a16:creationId xmlns="" xmlns:a16="http://schemas.microsoft.com/office/drawing/2014/main" id="{BD64EBCE-0276-40AF-8B9D-D63D0F51B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5804" y="1156492"/>
            <a:ext cx="4567996" cy="4563970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45AFFB85-21DD-4CEA-B3C3-9B86C453A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476" y="3984859"/>
            <a:ext cx="5166767" cy="3663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89CE2652-B251-4FBC-9E15-F9BE255A79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476" y="4351240"/>
            <a:ext cx="5166767" cy="1369221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s-MX" dirty="0"/>
              <a:t>Texto adicional</a:t>
            </a:r>
            <a:endParaRPr lang="es-MX" sz="1600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="" xmlns:a16="http://schemas.microsoft.com/office/drawing/2014/main" id="{41959DD1-A40D-49B1-A0DD-1D4F5C0F46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315" y="5029200"/>
            <a:ext cx="2611437" cy="876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s-MX" dirty="0"/>
              <a:t>Descripción Imagen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29F3BC0F-994D-431F-96E0-818C7DBA831F}"/>
              </a:ext>
            </a:extLst>
          </p:cNvPr>
          <p:cNvGrpSpPr/>
          <p:nvPr userDrawn="1"/>
        </p:nvGrpSpPr>
        <p:grpSpPr>
          <a:xfrm>
            <a:off x="6652590" y="1457325"/>
            <a:ext cx="1196974" cy="1196974"/>
            <a:chOff x="6652590" y="1457325"/>
            <a:chExt cx="1196974" cy="1196974"/>
          </a:xfrm>
        </p:grpSpPr>
        <p:sp>
          <p:nvSpPr>
            <p:cNvPr id="7" name="Elipse 6">
              <a:extLst>
                <a:ext uri="{FF2B5EF4-FFF2-40B4-BE49-F238E27FC236}">
                  <a16:creationId xmlns="" xmlns:a16="http://schemas.microsoft.com/office/drawing/2014/main" id="{425A81E9-92D1-4450-A5D2-E5736B6D5C58}"/>
                </a:ext>
              </a:extLst>
            </p:cNvPr>
            <p:cNvSpPr/>
            <p:nvPr/>
          </p:nvSpPr>
          <p:spPr>
            <a:xfrm>
              <a:off x="6652590" y="1457325"/>
              <a:ext cx="1196974" cy="11969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="" xmlns:a16="http://schemas.microsoft.com/office/drawing/2014/main" id="{0C3A7CAF-61D2-48AA-9937-7E73A8D318BD}"/>
                </a:ext>
              </a:extLst>
            </p:cNvPr>
            <p:cNvCxnSpPr/>
            <p:nvPr/>
          </p:nvCxnSpPr>
          <p:spPr>
            <a:xfrm rot="2700000">
              <a:off x="7104302" y="1935531"/>
              <a:ext cx="340206" cy="0"/>
            </a:xfrm>
            <a:prstGeom prst="line">
              <a:avLst/>
            </a:prstGeom>
            <a:ln w="1270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E903FE98-274A-4E9D-BB4A-24FFBD0542B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7274405" y="2005990"/>
              <a:ext cx="0" cy="340206"/>
            </a:xfrm>
            <a:prstGeom prst="line">
              <a:avLst/>
            </a:prstGeom>
            <a:ln w="1270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500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04E9AC-1FF5-4AF3-85B8-7D36E08E0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1912"/>
            <a:ext cx="5166768" cy="198344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45AFFB85-21DD-4CEA-B3C3-9B86C453A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476" y="3984859"/>
            <a:ext cx="5166767" cy="3663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89CE2652-B251-4FBC-9E15-F9BE255A79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476" y="4351240"/>
            <a:ext cx="5166767" cy="1369221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s-MX" dirty="0"/>
              <a:t>Texto adicional</a:t>
            </a:r>
            <a:endParaRPr lang="es-MX" sz="1600" dirty="0"/>
          </a:p>
        </p:txBody>
      </p:sp>
      <p:sp>
        <p:nvSpPr>
          <p:cNvPr id="5" name="Foto">
            <a:extLst>
              <a:ext uri="{FF2B5EF4-FFF2-40B4-BE49-F238E27FC236}">
                <a16:creationId xmlns="" xmlns:a16="http://schemas.microsoft.com/office/drawing/2014/main" id="{4336795A-913F-446C-B1D5-BCFF51A907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5804" y="1156492"/>
            <a:ext cx="4567996" cy="456397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11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Centrado y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="" xmlns:a16="http://schemas.microsoft.com/office/drawing/2014/main" id="{09B0C55F-7E3C-4991-82CF-1E6C2D53E10B}"/>
              </a:ext>
            </a:extLst>
          </p:cNvPr>
          <p:cNvSpPr/>
          <p:nvPr/>
        </p:nvSpPr>
        <p:spPr>
          <a:xfrm>
            <a:off x="6095998" y="3314700"/>
            <a:ext cx="5257801" cy="2750820"/>
          </a:xfrm>
          <a:custGeom>
            <a:avLst/>
            <a:gdLst>
              <a:gd name="connsiteX0" fmla="*/ 0 w 5334002"/>
              <a:gd name="connsiteY0" fmla="*/ 0 h 2750820"/>
              <a:gd name="connsiteX1" fmla="*/ 252746 w 5334002"/>
              <a:gd name="connsiteY1" fmla="*/ 0 h 2750820"/>
              <a:gd name="connsiteX2" fmla="*/ 2667000 w 5334002"/>
              <a:gd name="connsiteY2" fmla="*/ 0 h 2750820"/>
              <a:gd name="connsiteX3" fmla="*/ 5081257 w 5334002"/>
              <a:gd name="connsiteY3" fmla="*/ 0 h 2750820"/>
              <a:gd name="connsiteX4" fmla="*/ 5334002 w 5334002"/>
              <a:gd name="connsiteY4" fmla="*/ 252745 h 2750820"/>
              <a:gd name="connsiteX5" fmla="*/ 5334002 w 5334002"/>
              <a:gd name="connsiteY5" fmla="*/ 2498075 h 2750820"/>
              <a:gd name="connsiteX6" fmla="*/ 5081257 w 5334002"/>
              <a:gd name="connsiteY6" fmla="*/ 2750820 h 2750820"/>
              <a:gd name="connsiteX7" fmla="*/ 2667000 w 5334002"/>
              <a:gd name="connsiteY7" fmla="*/ 2750820 h 2750820"/>
              <a:gd name="connsiteX8" fmla="*/ 252746 w 5334002"/>
              <a:gd name="connsiteY8" fmla="*/ 2750820 h 2750820"/>
              <a:gd name="connsiteX9" fmla="*/ 0 w 5334002"/>
              <a:gd name="connsiteY9" fmla="*/ 2750820 h 27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4002" h="2750820">
                <a:moveTo>
                  <a:pt x="0" y="0"/>
                </a:moveTo>
                <a:lnTo>
                  <a:pt x="252746" y="0"/>
                </a:lnTo>
                <a:lnTo>
                  <a:pt x="2667000" y="0"/>
                </a:lnTo>
                <a:lnTo>
                  <a:pt x="5081257" y="0"/>
                </a:lnTo>
                <a:cubicBezTo>
                  <a:pt x="5220844" y="0"/>
                  <a:pt x="5334002" y="113158"/>
                  <a:pt x="5334002" y="252745"/>
                </a:cubicBezTo>
                <a:lnTo>
                  <a:pt x="5334002" y="2498075"/>
                </a:lnTo>
                <a:cubicBezTo>
                  <a:pt x="5334002" y="2637662"/>
                  <a:pt x="5220844" y="2750820"/>
                  <a:pt x="5081257" y="2750820"/>
                </a:cubicBezTo>
                <a:lnTo>
                  <a:pt x="2667000" y="2750820"/>
                </a:lnTo>
                <a:lnTo>
                  <a:pt x="252746" y="2750820"/>
                </a:lnTo>
                <a:lnTo>
                  <a:pt x="0" y="27508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="" xmlns:a16="http://schemas.microsoft.com/office/drawing/2014/main" id="{2A9DBFB0-F913-45A4-8F58-84B3651F582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38196" y="3314700"/>
            <a:ext cx="5257801" cy="2750820"/>
          </a:xfrm>
          <a:custGeom>
            <a:avLst/>
            <a:gdLst>
              <a:gd name="connsiteX0" fmla="*/ 0 w 5257801"/>
              <a:gd name="connsiteY0" fmla="*/ 198994 h 2750820"/>
              <a:gd name="connsiteX1" fmla="*/ 198994 w 5257801"/>
              <a:gd name="connsiteY1" fmla="*/ 0 h 2750820"/>
              <a:gd name="connsiteX2" fmla="*/ 5058807 w 5257801"/>
              <a:gd name="connsiteY2" fmla="*/ 0 h 2750820"/>
              <a:gd name="connsiteX3" fmla="*/ 5257801 w 5257801"/>
              <a:gd name="connsiteY3" fmla="*/ 198994 h 2750820"/>
              <a:gd name="connsiteX4" fmla="*/ 5257801 w 5257801"/>
              <a:gd name="connsiteY4" fmla="*/ 2551826 h 2750820"/>
              <a:gd name="connsiteX5" fmla="*/ 5058807 w 5257801"/>
              <a:gd name="connsiteY5" fmla="*/ 2750820 h 2750820"/>
              <a:gd name="connsiteX6" fmla="*/ 198994 w 5257801"/>
              <a:gd name="connsiteY6" fmla="*/ 2750820 h 2750820"/>
              <a:gd name="connsiteX7" fmla="*/ 0 w 5257801"/>
              <a:gd name="connsiteY7" fmla="*/ 2551826 h 2750820"/>
              <a:gd name="connsiteX8" fmla="*/ 0 w 5257801"/>
              <a:gd name="connsiteY8" fmla="*/ 198994 h 2750820"/>
              <a:gd name="connsiteX0" fmla="*/ 0 w 5257801"/>
              <a:gd name="connsiteY0" fmla="*/ 198994 h 2750820"/>
              <a:gd name="connsiteX1" fmla="*/ 198994 w 5257801"/>
              <a:gd name="connsiteY1" fmla="*/ 0 h 2750820"/>
              <a:gd name="connsiteX2" fmla="*/ 5058807 w 5257801"/>
              <a:gd name="connsiteY2" fmla="*/ 0 h 2750820"/>
              <a:gd name="connsiteX3" fmla="*/ 5257801 w 5257801"/>
              <a:gd name="connsiteY3" fmla="*/ 198994 h 2750820"/>
              <a:gd name="connsiteX4" fmla="*/ 5058807 w 5257801"/>
              <a:gd name="connsiteY4" fmla="*/ 2750820 h 2750820"/>
              <a:gd name="connsiteX5" fmla="*/ 198994 w 5257801"/>
              <a:gd name="connsiteY5" fmla="*/ 2750820 h 2750820"/>
              <a:gd name="connsiteX6" fmla="*/ 0 w 5257801"/>
              <a:gd name="connsiteY6" fmla="*/ 2551826 h 2750820"/>
              <a:gd name="connsiteX7" fmla="*/ 0 w 5257801"/>
              <a:gd name="connsiteY7" fmla="*/ 198994 h 2750820"/>
              <a:gd name="connsiteX0" fmla="*/ 0 w 5666283"/>
              <a:gd name="connsiteY0" fmla="*/ 198994 h 2750820"/>
              <a:gd name="connsiteX1" fmla="*/ 198994 w 5666283"/>
              <a:gd name="connsiteY1" fmla="*/ 0 h 2750820"/>
              <a:gd name="connsiteX2" fmla="*/ 5058807 w 5666283"/>
              <a:gd name="connsiteY2" fmla="*/ 0 h 2750820"/>
              <a:gd name="connsiteX3" fmla="*/ 5058807 w 5666283"/>
              <a:gd name="connsiteY3" fmla="*/ 2750820 h 2750820"/>
              <a:gd name="connsiteX4" fmla="*/ 198994 w 5666283"/>
              <a:gd name="connsiteY4" fmla="*/ 2750820 h 2750820"/>
              <a:gd name="connsiteX5" fmla="*/ 0 w 5666283"/>
              <a:gd name="connsiteY5" fmla="*/ 2551826 h 2750820"/>
              <a:gd name="connsiteX6" fmla="*/ 0 w 5666283"/>
              <a:gd name="connsiteY6" fmla="*/ 198994 h 2750820"/>
              <a:gd name="connsiteX0" fmla="*/ 0 w 5417602"/>
              <a:gd name="connsiteY0" fmla="*/ 198994 h 2750820"/>
              <a:gd name="connsiteX1" fmla="*/ 198994 w 5417602"/>
              <a:gd name="connsiteY1" fmla="*/ 0 h 2750820"/>
              <a:gd name="connsiteX2" fmla="*/ 5058807 w 5417602"/>
              <a:gd name="connsiteY2" fmla="*/ 0 h 2750820"/>
              <a:gd name="connsiteX3" fmla="*/ 5058807 w 5417602"/>
              <a:gd name="connsiteY3" fmla="*/ 2750820 h 2750820"/>
              <a:gd name="connsiteX4" fmla="*/ 198994 w 5417602"/>
              <a:gd name="connsiteY4" fmla="*/ 2750820 h 2750820"/>
              <a:gd name="connsiteX5" fmla="*/ 0 w 5417602"/>
              <a:gd name="connsiteY5" fmla="*/ 2551826 h 2750820"/>
              <a:gd name="connsiteX6" fmla="*/ 0 w 5417602"/>
              <a:gd name="connsiteY6" fmla="*/ 198994 h 2750820"/>
              <a:gd name="connsiteX0" fmla="*/ 0 w 5062216"/>
              <a:gd name="connsiteY0" fmla="*/ 198994 h 2750820"/>
              <a:gd name="connsiteX1" fmla="*/ 198994 w 5062216"/>
              <a:gd name="connsiteY1" fmla="*/ 0 h 2750820"/>
              <a:gd name="connsiteX2" fmla="*/ 5058807 w 5062216"/>
              <a:gd name="connsiteY2" fmla="*/ 0 h 2750820"/>
              <a:gd name="connsiteX3" fmla="*/ 5058807 w 5062216"/>
              <a:gd name="connsiteY3" fmla="*/ 2750820 h 2750820"/>
              <a:gd name="connsiteX4" fmla="*/ 198994 w 5062216"/>
              <a:gd name="connsiteY4" fmla="*/ 2750820 h 2750820"/>
              <a:gd name="connsiteX5" fmla="*/ 0 w 5062216"/>
              <a:gd name="connsiteY5" fmla="*/ 2551826 h 2750820"/>
              <a:gd name="connsiteX6" fmla="*/ 0 w 5062216"/>
              <a:gd name="connsiteY6" fmla="*/ 198994 h 2750820"/>
              <a:gd name="connsiteX0" fmla="*/ 0 w 5063737"/>
              <a:gd name="connsiteY0" fmla="*/ 198994 h 2750820"/>
              <a:gd name="connsiteX1" fmla="*/ 198994 w 5063737"/>
              <a:gd name="connsiteY1" fmla="*/ 0 h 2750820"/>
              <a:gd name="connsiteX2" fmla="*/ 5058807 w 5063737"/>
              <a:gd name="connsiteY2" fmla="*/ 0 h 2750820"/>
              <a:gd name="connsiteX3" fmla="*/ 5058807 w 5063737"/>
              <a:gd name="connsiteY3" fmla="*/ 2750820 h 2750820"/>
              <a:gd name="connsiteX4" fmla="*/ 198994 w 5063737"/>
              <a:gd name="connsiteY4" fmla="*/ 2750820 h 2750820"/>
              <a:gd name="connsiteX5" fmla="*/ 0 w 5063737"/>
              <a:gd name="connsiteY5" fmla="*/ 2551826 h 2750820"/>
              <a:gd name="connsiteX6" fmla="*/ 0 w 5063737"/>
              <a:gd name="connsiteY6" fmla="*/ 198994 h 2750820"/>
              <a:gd name="connsiteX0" fmla="*/ 0 w 5069258"/>
              <a:gd name="connsiteY0" fmla="*/ 198994 h 2750820"/>
              <a:gd name="connsiteX1" fmla="*/ 198994 w 5069258"/>
              <a:gd name="connsiteY1" fmla="*/ 0 h 2750820"/>
              <a:gd name="connsiteX2" fmla="*/ 5058807 w 5069258"/>
              <a:gd name="connsiteY2" fmla="*/ 0 h 2750820"/>
              <a:gd name="connsiteX3" fmla="*/ 5058807 w 5069258"/>
              <a:gd name="connsiteY3" fmla="*/ 2750820 h 2750820"/>
              <a:gd name="connsiteX4" fmla="*/ 198994 w 5069258"/>
              <a:gd name="connsiteY4" fmla="*/ 2750820 h 2750820"/>
              <a:gd name="connsiteX5" fmla="*/ 0 w 5069258"/>
              <a:gd name="connsiteY5" fmla="*/ 2551826 h 2750820"/>
              <a:gd name="connsiteX6" fmla="*/ 0 w 5069258"/>
              <a:gd name="connsiteY6" fmla="*/ 198994 h 2750820"/>
              <a:gd name="connsiteX0" fmla="*/ 0 w 5063737"/>
              <a:gd name="connsiteY0" fmla="*/ 198994 h 2750820"/>
              <a:gd name="connsiteX1" fmla="*/ 198994 w 5063737"/>
              <a:gd name="connsiteY1" fmla="*/ 0 h 2750820"/>
              <a:gd name="connsiteX2" fmla="*/ 5058807 w 5063737"/>
              <a:gd name="connsiteY2" fmla="*/ 0 h 2750820"/>
              <a:gd name="connsiteX3" fmla="*/ 5058807 w 5063737"/>
              <a:gd name="connsiteY3" fmla="*/ 2750820 h 2750820"/>
              <a:gd name="connsiteX4" fmla="*/ 198994 w 5063737"/>
              <a:gd name="connsiteY4" fmla="*/ 2750820 h 2750820"/>
              <a:gd name="connsiteX5" fmla="*/ 0 w 5063737"/>
              <a:gd name="connsiteY5" fmla="*/ 2551826 h 2750820"/>
              <a:gd name="connsiteX6" fmla="*/ 0 w 5063737"/>
              <a:gd name="connsiteY6" fmla="*/ 198994 h 2750820"/>
              <a:gd name="connsiteX0" fmla="*/ 0 w 5062216"/>
              <a:gd name="connsiteY0" fmla="*/ 198994 h 2750820"/>
              <a:gd name="connsiteX1" fmla="*/ 198994 w 5062216"/>
              <a:gd name="connsiteY1" fmla="*/ 0 h 2750820"/>
              <a:gd name="connsiteX2" fmla="*/ 5058807 w 5062216"/>
              <a:gd name="connsiteY2" fmla="*/ 0 h 2750820"/>
              <a:gd name="connsiteX3" fmla="*/ 5058807 w 5062216"/>
              <a:gd name="connsiteY3" fmla="*/ 2750820 h 2750820"/>
              <a:gd name="connsiteX4" fmla="*/ 198994 w 5062216"/>
              <a:gd name="connsiteY4" fmla="*/ 2750820 h 2750820"/>
              <a:gd name="connsiteX5" fmla="*/ 0 w 5062216"/>
              <a:gd name="connsiteY5" fmla="*/ 2551826 h 2750820"/>
              <a:gd name="connsiteX6" fmla="*/ 0 w 5062216"/>
              <a:gd name="connsiteY6" fmla="*/ 198994 h 2750820"/>
              <a:gd name="connsiteX0" fmla="*/ 0 w 5058807"/>
              <a:gd name="connsiteY0" fmla="*/ 198994 h 2750820"/>
              <a:gd name="connsiteX1" fmla="*/ 198994 w 5058807"/>
              <a:gd name="connsiteY1" fmla="*/ 0 h 2750820"/>
              <a:gd name="connsiteX2" fmla="*/ 5058807 w 5058807"/>
              <a:gd name="connsiteY2" fmla="*/ 0 h 2750820"/>
              <a:gd name="connsiteX3" fmla="*/ 5058807 w 5058807"/>
              <a:gd name="connsiteY3" fmla="*/ 2750820 h 2750820"/>
              <a:gd name="connsiteX4" fmla="*/ 198994 w 5058807"/>
              <a:gd name="connsiteY4" fmla="*/ 2750820 h 2750820"/>
              <a:gd name="connsiteX5" fmla="*/ 0 w 5058807"/>
              <a:gd name="connsiteY5" fmla="*/ 2551826 h 2750820"/>
              <a:gd name="connsiteX6" fmla="*/ 0 w 5058807"/>
              <a:gd name="connsiteY6" fmla="*/ 198994 h 2750820"/>
              <a:gd name="connsiteX0" fmla="*/ 0 w 5058807"/>
              <a:gd name="connsiteY0" fmla="*/ 198994 h 2750820"/>
              <a:gd name="connsiteX1" fmla="*/ 198994 w 5058807"/>
              <a:gd name="connsiteY1" fmla="*/ 0 h 2750820"/>
              <a:gd name="connsiteX2" fmla="*/ 5058807 w 5058807"/>
              <a:gd name="connsiteY2" fmla="*/ 0 h 2750820"/>
              <a:gd name="connsiteX3" fmla="*/ 5058807 w 5058807"/>
              <a:gd name="connsiteY3" fmla="*/ 2750820 h 2750820"/>
              <a:gd name="connsiteX4" fmla="*/ 198994 w 5058807"/>
              <a:gd name="connsiteY4" fmla="*/ 2750820 h 2750820"/>
              <a:gd name="connsiteX5" fmla="*/ 0 w 5058807"/>
              <a:gd name="connsiteY5" fmla="*/ 2551826 h 2750820"/>
              <a:gd name="connsiteX6" fmla="*/ 0 w 5058807"/>
              <a:gd name="connsiteY6" fmla="*/ 198994 h 27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807" h="2750820">
                <a:moveTo>
                  <a:pt x="0" y="198994"/>
                </a:moveTo>
                <a:cubicBezTo>
                  <a:pt x="0" y="89093"/>
                  <a:pt x="89093" y="0"/>
                  <a:pt x="198994" y="0"/>
                </a:cubicBezTo>
                <a:lnTo>
                  <a:pt x="5058807" y="0"/>
                </a:lnTo>
                <a:lnTo>
                  <a:pt x="5058807" y="2750820"/>
                </a:lnTo>
                <a:lnTo>
                  <a:pt x="198994" y="2750820"/>
                </a:lnTo>
                <a:cubicBezTo>
                  <a:pt x="89093" y="2750820"/>
                  <a:pt x="0" y="2661727"/>
                  <a:pt x="0" y="2551826"/>
                </a:cubicBezTo>
                <a:lnTo>
                  <a:pt x="0" y="198994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30" name="Marcador de texto 28">
            <a:extLst>
              <a:ext uri="{FF2B5EF4-FFF2-40B4-BE49-F238E27FC236}">
                <a16:creationId xmlns="" xmlns:a16="http://schemas.microsoft.com/office/drawing/2014/main" id="{76B9B05F-2EB4-4C9F-8980-AE6E6CD7CE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8574" y="4549776"/>
            <a:ext cx="4716463" cy="91439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="" xmlns:a16="http://schemas.microsoft.com/office/drawing/2014/main" id="{FD540EA8-821B-45F1-8269-CA4A96732D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8575" y="4168775"/>
            <a:ext cx="4716463" cy="3651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Icono">
            <a:extLst>
              <a:ext uri="{FF2B5EF4-FFF2-40B4-BE49-F238E27FC236}">
                <a16:creationId xmlns="" xmlns:a16="http://schemas.microsoft.com/office/drawing/2014/main" id="{E40709DB-8544-4F2A-B095-56B488A650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4136" y="2790824"/>
            <a:ext cx="1090614" cy="10906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4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s-MX" dirty="0"/>
              <a:t>Icono</a:t>
            </a:r>
          </a:p>
        </p:txBody>
      </p:sp>
      <p:cxnSp>
        <p:nvCxnSpPr>
          <p:cNvPr id="11" name="Divisor">
            <a:extLst>
              <a:ext uri="{FF2B5EF4-FFF2-40B4-BE49-F238E27FC236}">
                <a16:creationId xmlns="" xmlns:a16="http://schemas.microsoft.com/office/drawing/2014/main" id="{708AB554-D9F6-4EF4-9106-604F322C29E1}"/>
              </a:ext>
            </a:extLst>
          </p:cNvPr>
          <p:cNvCxnSpPr>
            <a:cxnSpLocks/>
          </p:cNvCxnSpPr>
          <p:nvPr/>
        </p:nvCxnSpPr>
        <p:spPr>
          <a:xfrm flipV="1">
            <a:off x="5967413" y="2484120"/>
            <a:ext cx="273367" cy="1905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exto">
            <a:extLst>
              <a:ext uri="{FF2B5EF4-FFF2-40B4-BE49-F238E27FC236}">
                <a16:creationId xmlns="" xmlns:a16="http://schemas.microsoft.com/office/drawing/2014/main" id="{3898E61E-536E-48E9-A303-ACBBE15FC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19301"/>
            <a:ext cx="10515600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6EB736DE-B6AC-4080-96F7-EE91CBDE8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0575"/>
            <a:ext cx="10515601" cy="1228725"/>
          </a:xfrm>
        </p:spPr>
        <p:txBody>
          <a:bodyPr anchor="t"/>
          <a:lstStyle>
            <a:lvl1pPr algn="ctr">
              <a:defRPr b="1">
                <a:latin typeface="+mj-lt"/>
              </a:defRPr>
            </a:lvl1pPr>
          </a:lstStyle>
          <a:p>
            <a:r>
              <a:rPr lang="es-ES" dirty="0"/>
              <a:t>TITULO</a:t>
            </a:r>
            <a:br>
              <a:rPr lang="es-ES" dirty="0"/>
            </a:br>
            <a:r>
              <a:rPr lang="es-ES" dirty="0"/>
              <a:t>DOBLE LINEA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894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3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o 61">
            <a:extLst>
              <a:ext uri="{FF2B5EF4-FFF2-40B4-BE49-F238E27FC236}">
                <a16:creationId xmlns="" xmlns:a16="http://schemas.microsoft.com/office/drawing/2014/main" id="{D1334153-F62A-446D-B7A2-D73C151783FB}"/>
              </a:ext>
            </a:extLst>
          </p:cNvPr>
          <p:cNvGrpSpPr/>
          <p:nvPr/>
        </p:nvGrpSpPr>
        <p:grpSpPr>
          <a:xfrm>
            <a:off x="8170262" y="1805940"/>
            <a:ext cx="2951162" cy="4053840"/>
            <a:chOff x="8170262" y="1805940"/>
            <a:chExt cx="2951162" cy="4053840"/>
          </a:xfrm>
        </p:grpSpPr>
        <p:sp>
          <p:nvSpPr>
            <p:cNvPr id="50" name="Rectángulo: esquinas redondeadas 49">
              <a:extLst>
                <a:ext uri="{FF2B5EF4-FFF2-40B4-BE49-F238E27FC236}">
                  <a16:creationId xmlns="" xmlns:a16="http://schemas.microsoft.com/office/drawing/2014/main" id="{3D3B93AB-6672-43E8-8D0F-516DD83276DF}"/>
                </a:ext>
              </a:extLst>
            </p:cNvPr>
            <p:cNvSpPr/>
            <p:nvPr/>
          </p:nvSpPr>
          <p:spPr>
            <a:xfrm>
              <a:off x="8170262" y="1805940"/>
              <a:ext cx="2951162" cy="4053840"/>
            </a:xfrm>
            <a:prstGeom prst="roundRect">
              <a:avLst>
                <a:gd name="adj" fmla="val 10212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762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Rectángulo: esquinas superiores redondeadas 51">
              <a:extLst>
                <a:ext uri="{FF2B5EF4-FFF2-40B4-BE49-F238E27FC236}">
                  <a16:creationId xmlns="" xmlns:a16="http://schemas.microsoft.com/office/drawing/2014/main" id="{5EAFB2DB-2F98-4286-B6FC-7524599E0B3C}"/>
                </a:ext>
              </a:extLst>
            </p:cNvPr>
            <p:cNvSpPr/>
            <p:nvPr/>
          </p:nvSpPr>
          <p:spPr>
            <a:xfrm>
              <a:off x="8170262" y="3832860"/>
              <a:ext cx="2951162" cy="2026920"/>
            </a:xfrm>
            <a:prstGeom prst="round2SameRect">
              <a:avLst>
                <a:gd name="adj1" fmla="val 0"/>
                <a:gd name="adj2" fmla="val 1414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1" name="Marcador de posición de imagen 7">
            <a:extLst>
              <a:ext uri="{FF2B5EF4-FFF2-40B4-BE49-F238E27FC236}">
                <a16:creationId xmlns="" xmlns:a16="http://schemas.microsoft.com/office/drawing/2014/main" id="{E7530809-153A-4AB9-B268-BFA8E466DE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70262" y="1805940"/>
            <a:ext cx="2951162" cy="2026920"/>
          </a:xfrm>
          <a:prstGeom prst="round2Same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MX" dirty="0"/>
              <a:t>Imagen</a:t>
            </a:r>
          </a:p>
        </p:txBody>
      </p:sp>
      <p:sp>
        <p:nvSpPr>
          <p:cNvPr id="53" name="Marcador de texto 13">
            <a:extLst>
              <a:ext uri="{FF2B5EF4-FFF2-40B4-BE49-F238E27FC236}">
                <a16:creationId xmlns="" xmlns:a16="http://schemas.microsoft.com/office/drawing/2014/main" id="{20342ED4-2F19-409C-B4CF-56DACB6073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6693" y="4267200"/>
            <a:ext cx="1638300" cy="3429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s-MX" dirty="0"/>
              <a:t>Titulo</a:t>
            </a:r>
          </a:p>
        </p:txBody>
      </p:sp>
      <p:sp>
        <p:nvSpPr>
          <p:cNvPr id="54" name="Marcador de texto 15">
            <a:extLst>
              <a:ext uri="{FF2B5EF4-FFF2-40B4-BE49-F238E27FC236}">
                <a16:creationId xmlns="" xmlns:a16="http://schemas.microsoft.com/office/drawing/2014/main" id="{10322A40-A0F2-46CE-83B7-43B93B8E41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04406" y="4678362"/>
            <a:ext cx="2682876" cy="91598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5" name="Marcador de posición de imagen 11">
            <a:extLst>
              <a:ext uri="{FF2B5EF4-FFF2-40B4-BE49-F238E27FC236}">
                <a16:creationId xmlns="" xmlns:a16="http://schemas.microsoft.com/office/drawing/2014/main" id="{D67FE0BC-8569-4AB1-A833-B8B44ECA8A9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4206" y="3431223"/>
            <a:ext cx="803275" cy="8032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Montserrat" panose="00000500000000000000" pitchFamily="2" charset="0"/>
              </a:defRPr>
            </a:lvl1pPr>
          </a:lstStyle>
          <a:p>
            <a:r>
              <a:rPr lang="es-MX" dirty="0"/>
              <a:t>Imagen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="" xmlns:a16="http://schemas.microsoft.com/office/drawing/2014/main" id="{BDF6BD58-0540-47BC-9EA0-89D0D98E5936}"/>
              </a:ext>
            </a:extLst>
          </p:cNvPr>
          <p:cNvGrpSpPr/>
          <p:nvPr/>
        </p:nvGrpSpPr>
        <p:grpSpPr>
          <a:xfrm>
            <a:off x="4620419" y="1805940"/>
            <a:ext cx="2951162" cy="4053840"/>
            <a:chOff x="4620419" y="1805940"/>
            <a:chExt cx="2951162" cy="4053840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="" xmlns:a16="http://schemas.microsoft.com/office/drawing/2014/main" id="{6655E1D4-D219-427B-B8BF-51E647ACF11F}"/>
                </a:ext>
              </a:extLst>
            </p:cNvPr>
            <p:cNvSpPr/>
            <p:nvPr/>
          </p:nvSpPr>
          <p:spPr>
            <a:xfrm>
              <a:off x="4620419" y="1805940"/>
              <a:ext cx="2951162" cy="4053840"/>
            </a:xfrm>
            <a:prstGeom prst="roundRect">
              <a:avLst>
                <a:gd name="adj" fmla="val 10212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762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: esquinas superiores redondeadas 9">
              <a:extLst>
                <a:ext uri="{FF2B5EF4-FFF2-40B4-BE49-F238E27FC236}">
                  <a16:creationId xmlns="" xmlns:a16="http://schemas.microsoft.com/office/drawing/2014/main" id="{8CEAFA50-1B1B-42B0-AC3A-AABE7C80BEF0}"/>
                </a:ext>
              </a:extLst>
            </p:cNvPr>
            <p:cNvSpPr/>
            <p:nvPr/>
          </p:nvSpPr>
          <p:spPr>
            <a:xfrm>
              <a:off x="4620419" y="3832860"/>
              <a:ext cx="2951162" cy="2026920"/>
            </a:xfrm>
            <a:prstGeom prst="round2SameRect">
              <a:avLst>
                <a:gd name="adj1" fmla="val 0"/>
                <a:gd name="adj2" fmla="val 1414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" name="Marcador de posición de imagen 7">
            <a:extLst>
              <a:ext uri="{FF2B5EF4-FFF2-40B4-BE49-F238E27FC236}">
                <a16:creationId xmlns="" xmlns:a16="http://schemas.microsoft.com/office/drawing/2014/main" id="{3DA0F9A7-D182-48BC-8B86-1DD6052B43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0419" y="1805940"/>
            <a:ext cx="2951162" cy="2026920"/>
          </a:xfrm>
          <a:prstGeom prst="round2Same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MX" dirty="0"/>
              <a:t>Imagen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FF321D83-2131-475C-BDE9-43B90EA48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6850" y="4267200"/>
            <a:ext cx="1638300" cy="3429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s-MX" dirty="0"/>
              <a:t>Titulo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="" xmlns:a16="http://schemas.microsoft.com/office/drawing/2014/main" id="{C33F1D85-1BF2-4D65-AFA5-C7FAF9D413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4563" y="4678362"/>
            <a:ext cx="2682876" cy="91598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="" xmlns:a16="http://schemas.microsoft.com/office/drawing/2014/main" id="{261E570E-9182-40C6-AF58-29C3A99951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94363" y="3431223"/>
            <a:ext cx="803275" cy="8032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MX" dirty="0"/>
              <a:t>Imagen</a:t>
            </a:r>
          </a:p>
        </p:txBody>
      </p:sp>
      <p:grpSp>
        <p:nvGrpSpPr>
          <p:cNvPr id="64" name="Grupo 63">
            <a:extLst>
              <a:ext uri="{FF2B5EF4-FFF2-40B4-BE49-F238E27FC236}">
                <a16:creationId xmlns="" xmlns:a16="http://schemas.microsoft.com/office/drawing/2014/main" id="{9F978FE5-46E7-4890-AFA4-F3D2F665C621}"/>
              </a:ext>
            </a:extLst>
          </p:cNvPr>
          <p:cNvGrpSpPr/>
          <p:nvPr/>
        </p:nvGrpSpPr>
        <p:grpSpPr>
          <a:xfrm>
            <a:off x="1070576" y="1805940"/>
            <a:ext cx="2951162" cy="4053840"/>
            <a:chOff x="1070576" y="1805940"/>
            <a:chExt cx="2951162" cy="4053840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="" xmlns:a16="http://schemas.microsoft.com/office/drawing/2014/main" id="{18A693CA-52E2-4ADB-84D1-4F3B8FD28403}"/>
                </a:ext>
              </a:extLst>
            </p:cNvPr>
            <p:cNvSpPr/>
            <p:nvPr/>
          </p:nvSpPr>
          <p:spPr>
            <a:xfrm>
              <a:off x="1070576" y="1805940"/>
              <a:ext cx="2951162" cy="4053840"/>
            </a:xfrm>
            <a:prstGeom prst="roundRect">
              <a:avLst>
                <a:gd name="adj" fmla="val 10212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762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8" name="Rectángulo: esquinas superiores redondeadas 57">
              <a:extLst>
                <a:ext uri="{FF2B5EF4-FFF2-40B4-BE49-F238E27FC236}">
                  <a16:creationId xmlns="" xmlns:a16="http://schemas.microsoft.com/office/drawing/2014/main" id="{102C6796-D03F-487E-98B5-7DF2C8E2DD7B}"/>
                </a:ext>
              </a:extLst>
            </p:cNvPr>
            <p:cNvSpPr/>
            <p:nvPr/>
          </p:nvSpPr>
          <p:spPr>
            <a:xfrm>
              <a:off x="1070576" y="3832860"/>
              <a:ext cx="2951162" cy="2026920"/>
            </a:xfrm>
            <a:prstGeom prst="round2SameRect">
              <a:avLst>
                <a:gd name="adj1" fmla="val 0"/>
                <a:gd name="adj2" fmla="val 1414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7" name="Marcador de posición de imagen 7">
            <a:extLst>
              <a:ext uri="{FF2B5EF4-FFF2-40B4-BE49-F238E27FC236}">
                <a16:creationId xmlns="" xmlns:a16="http://schemas.microsoft.com/office/drawing/2014/main" id="{C64333CA-2056-4A86-95F6-051EB4A9797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70576" y="1805940"/>
            <a:ext cx="2951162" cy="2026920"/>
          </a:xfrm>
          <a:prstGeom prst="round2Same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MX" dirty="0"/>
              <a:t>Imagen</a:t>
            </a:r>
          </a:p>
        </p:txBody>
      </p:sp>
      <p:sp>
        <p:nvSpPr>
          <p:cNvPr id="59" name="Marcador de texto 13">
            <a:extLst>
              <a:ext uri="{FF2B5EF4-FFF2-40B4-BE49-F238E27FC236}">
                <a16:creationId xmlns="" xmlns:a16="http://schemas.microsoft.com/office/drawing/2014/main" id="{01528CC8-7D72-431B-BDC3-5B2AF47685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7007" y="4267200"/>
            <a:ext cx="1638300" cy="3429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s-MX" dirty="0"/>
              <a:t>Titulo</a:t>
            </a:r>
          </a:p>
        </p:txBody>
      </p:sp>
      <p:sp>
        <p:nvSpPr>
          <p:cNvPr id="60" name="Marcador de texto 15">
            <a:extLst>
              <a:ext uri="{FF2B5EF4-FFF2-40B4-BE49-F238E27FC236}">
                <a16:creationId xmlns="" xmlns:a16="http://schemas.microsoft.com/office/drawing/2014/main" id="{60DB7831-16BF-4184-BE35-CD7115C73A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4720" y="4678362"/>
            <a:ext cx="2682876" cy="91598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1" name="Marcador de posición de imagen 11">
            <a:extLst>
              <a:ext uri="{FF2B5EF4-FFF2-40B4-BE49-F238E27FC236}">
                <a16:creationId xmlns="" xmlns:a16="http://schemas.microsoft.com/office/drawing/2014/main" id="{6AAEAD8D-96EB-41AD-B1CB-B34151FF62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144520" y="3431223"/>
            <a:ext cx="803275" cy="8032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Montserrat" panose="00000500000000000000" pitchFamily="2" charset="0"/>
              </a:defRPr>
            </a:lvl1pPr>
          </a:lstStyle>
          <a:p>
            <a:r>
              <a:rPr lang="es-MX" dirty="0"/>
              <a:t>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AE25A1-B6D9-4B22-9A1D-130D0F1A4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5562"/>
          </a:xfrm>
        </p:spPr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268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BDCB725-B852-4B12-9F6C-2BD81DC3DD30}"/>
              </a:ext>
            </a:extLst>
          </p:cNvPr>
          <p:cNvSpPr/>
          <p:nvPr/>
        </p:nvSpPr>
        <p:spPr>
          <a:xfrm>
            <a:off x="8080319" y="2365288"/>
            <a:ext cx="2832433" cy="3818112"/>
          </a:xfrm>
          <a:prstGeom prst="roundRect">
            <a:avLst>
              <a:gd name="adj" fmla="val 1021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="" xmlns:a16="http://schemas.microsoft.com/office/drawing/2014/main" id="{F2D5D67A-554F-4363-95B5-670C3EA0EA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48421" y="2661444"/>
            <a:ext cx="1654564" cy="1654564"/>
          </a:xfrm>
          <a:prstGeom prst="ellipse">
            <a:avLst/>
          </a:prstGeom>
          <a:ln w="635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MX" dirty="0"/>
              <a:t>Foto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="" xmlns:a16="http://schemas.microsoft.com/office/drawing/2014/main" id="{C07D15BA-10FE-4E15-BD2D-4867629A5D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1656" y="4431260"/>
            <a:ext cx="1889760" cy="395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s-MX" dirty="0"/>
              <a:t>Nombre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="" xmlns:a16="http://schemas.microsoft.com/office/drawing/2014/main" id="{1B442545-6FE4-46E4-9E33-CF0BCFD0C2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1657" y="4826549"/>
            <a:ext cx="1889760" cy="25908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s-MX" dirty="0"/>
              <a:t>Cargo</a:t>
            </a:r>
          </a:p>
        </p:txBody>
      </p:sp>
      <p:sp>
        <p:nvSpPr>
          <p:cNvPr id="22" name="Marcador de texto 16">
            <a:extLst>
              <a:ext uri="{FF2B5EF4-FFF2-40B4-BE49-F238E27FC236}">
                <a16:creationId xmlns="" xmlns:a16="http://schemas.microsoft.com/office/drawing/2014/main" id="{F4C3A233-7E2D-4B43-84BB-D43C4620BC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51656" y="5086351"/>
            <a:ext cx="1889760" cy="79937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46E6C8BB-4359-4C0E-AB62-18FC6EBF7CCC}"/>
              </a:ext>
            </a:extLst>
          </p:cNvPr>
          <p:cNvSpPr/>
          <p:nvPr/>
        </p:nvSpPr>
        <p:spPr>
          <a:xfrm>
            <a:off x="4679784" y="1805940"/>
            <a:ext cx="2832433" cy="3818112"/>
          </a:xfrm>
          <a:prstGeom prst="roundRect">
            <a:avLst>
              <a:gd name="adj" fmla="val 10212"/>
            </a:avLst>
          </a:prstGeom>
          <a:solidFill>
            <a:schemeClr val="bg1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="" xmlns:a16="http://schemas.microsoft.com/office/drawing/2014/main" id="{6A1E8E7F-BB85-4AB2-A4B8-2A6653FDF6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7886" y="2102096"/>
            <a:ext cx="1654564" cy="1654564"/>
          </a:xfrm>
          <a:prstGeom prst="ellipse">
            <a:avLst/>
          </a:prstGeom>
          <a:ln w="635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MX" dirty="0"/>
              <a:t>Foto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9E9DFF77-BC6C-49D7-9B68-1D04DA13AB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1121" y="3871912"/>
            <a:ext cx="1889760" cy="395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s-MX" dirty="0"/>
              <a:t>Nombre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="" xmlns:a16="http://schemas.microsoft.com/office/drawing/2014/main" id="{B7183B0F-50EF-4C49-A076-738D28B1D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1122" y="4267201"/>
            <a:ext cx="1889760" cy="25908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s-MX" dirty="0"/>
              <a:t>Cargo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="" xmlns:a16="http://schemas.microsoft.com/office/drawing/2014/main" id="{EDB34B85-A484-4DD4-83F3-679B442F7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121" y="4527003"/>
            <a:ext cx="1889760" cy="79937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75297C92-D203-414E-B453-B182047C502F}"/>
              </a:ext>
            </a:extLst>
          </p:cNvPr>
          <p:cNvSpPr/>
          <p:nvPr/>
        </p:nvSpPr>
        <p:spPr>
          <a:xfrm>
            <a:off x="1279248" y="2365288"/>
            <a:ext cx="2832433" cy="3818112"/>
          </a:xfrm>
          <a:prstGeom prst="roundRect">
            <a:avLst>
              <a:gd name="adj" fmla="val 1021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posición de imagen 10">
            <a:extLst>
              <a:ext uri="{FF2B5EF4-FFF2-40B4-BE49-F238E27FC236}">
                <a16:creationId xmlns="" xmlns:a16="http://schemas.microsoft.com/office/drawing/2014/main" id="{97035A7C-DF1E-4ADB-BAD9-ED4A1CEB1D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847350" y="2661444"/>
            <a:ext cx="1654564" cy="1654564"/>
          </a:xfrm>
          <a:prstGeom prst="ellipse">
            <a:avLst/>
          </a:prstGeom>
          <a:ln w="635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MX" dirty="0"/>
              <a:t>Foto</a:t>
            </a:r>
          </a:p>
        </p:txBody>
      </p:sp>
      <p:sp>
        <p:nvSpPr>
          <p:cNvPr id="25" name="Marcador de texto 12">
            <a:extLst>
              <a:ext uri="{FF2B5EF4-FFF2-40B4-BE49-F238E27FC236}">
                <a16:creationId xmlns="" xmlns:a16="http://schemas.microsoft.com/office/drawing/2014/main" id="{3BADEBD2-1520-4CD4-81DF-FFFDD8C7AA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0585" y="4431260"/>
            <a:ext cx="1889760" cy="395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s-MX" dirty="0"/>
              <a:t>Nombre</a:t>
            </a:r>
          </a:p>
        </p:txBody>
      </p:sp>
      <p:sp>
        <p:nvSpPr>
          <p:cNvPr id="26" name="Marcador de texto 14">
            <a:extLst>
              <a:ext uri="{FF2B5EF4-FFF2-40B4-BE49-F238E27FC236}">
                <a16:creationId xmlns="" xmlns:a16="http://schemas.microsoft.com/office/drawing/2014/main" id="{1468C83E-B41F-400E-8012-6883735034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50586" y="4826549"/>
            <a:ext cx="1889760" cy="25908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s-MX" dirty="0"/>
              <a:t>Cargo</a:t>
            </a:r>
          </a:p>
        </p:txBody>
      </p:sp>
      <p:sp>
        <p:nvSpPr>
          <p:cNvPr id="27" name="Marcador de texto 16">
            <a:extLst>
              <a:ext uri="{FF2B5EF4-FFF2-40B4-BE49-F238E27FC236}">
                <a16:creationId xmlns="" xmlns:a16="http://schemas.microsoft.com/office/drawing/2014/main" id="{DA9AA8FA-BB5B-42DC-82CA-7D9DA6C91D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0585" y="5086351"/>
            <a:ext cx="1889760" cy="79937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D6F2F1-E106-49FC-A19F-EE49A80CC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25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os 2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2E6A4DB0-2696-41A6-A7CD-9E5465B4D9F2}"/>
              </a:ext>
            </a:extLst>
          </p:cNvPr>
          <p:cNvGrpSpPr/>
          <p:nvPr/>
        </p:nvGrpSpPr>
        <p:grpSpPr>
          <a:xfrm rot="13500000">
            <a:off x="4893640" y="-5979901"/>
            <a:ext cx="10304142" cy="10304142"/>
            <a:chOff x="5372100" y="2705100"/>
            <a:chExt cx="1447800" cy="1447800"/>
          </a:xfrm>
        </p:grpSpPr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2BFAB7ED-101E-43AA-B166-A3EDA285A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2967037"/>
              <a:ext cx="914400" cy="923925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="" xmlns:a16="http://schemas.microsoft.com/office/drawing/2014/main" id="{0BA4D1DA-05CA-4603-A524-64B7A264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72100" y="2705100"/>
              <a:ext cx="1447800" cy="1447800"/>
            </a:xfrm>
            <a:prstGeom prst="rect">
              <a:avLst/>
            </a:prstGeom>
          </p:spPr>
        </p:pic>
      </p:grpSp>
      <p:sp>
        <p:nvSpPr>
          <p:cNvPr id="22" name="Rectángulo: esquinas redondeadas 21">
            <a:extLst>
              <a:ext uri="{FF2B5EF4-FFF2-40B4-BE49-F238E27FC236}">
                <a16:creationId xmlns="" xmlns:a16="http://schemas.microsoft.com/office/drawing/2014/main" id="{01052FDB-073E-452B-AC78-056234B1A898}"/>
              </a:ext>
            </a:extLst>
          </p:cNvPr>
          <p:cNvSpPr/>
          <p:nvPr/>
        </p:nvSpPr>
        <p:spPr>
          <a:xfrm>
            <a:off x="8640570" y="2269156"/>
            <a:ext cx="2810284" cy="3824839"/>
          </a:xfrm>
          <a:prstGeom prst="roundRect">
            <a:avLst>
              <a:gd name="adj" fmla="val 11144"/>
            </a:avLst>
          </a:prstGeom>
          <a:solidFill>
            <a:schemeClr val="bg1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Marcador de posición de imagen 7">
            <a:extLst>
              <a:ext uri="{FF2B5EF4-FFF2-40B4-BE49-F238E27FC236}">
                <a16:creationId xmlns="" xmlns:a16="http://schemas.microsoft.com/office/drawing/2014/main" id="{910AFA18-B7C0-46CB-803E-6D8E2F4592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570" y="2269155"/>
            <a:ext cx="2810284" cy="2037110"/>
          </a:xfrm>
          <a:custGeom>
            <a:avLst/>
            <a:gdLst>
              <a:gd name="connsiteX0" fmla="*/ 318743 w 2810284"/>
              <a:gd name="connsiteY0" fmla="*/ 0 h 1912420"/>
              <a:gd name="connsiteX1" fmla="*/ 2491541 w 2810284"/>
              <a:gd name="connsiteY1" fmla="*/ 0 h 1912420"/>
              <a:gd name="connsiteX2" fmla="*/ 2810284 w 2810284"/>
              <a:gd name="connsiteY2" fmla="*/ 318743 h 1912420"/>
              <a:gd name="connsiteX3" fmla="*/ 2810284 w 2810284"/>
              <a:gd name="connsiteY3" fmla="*/ 1912420 h 1912420"/>
              <a:gd name="connsiteX4" fmla="*/ 2810284 w 2810284"/>
              <a:gd name="connsiteY4" fmla="*/ 1912420 h 1912420"/>
              <a:gd name="connsiteX5" fmla="*/ 0 w 2810284"/>
              <a:gd name="connsiteY5" fmla="*/ 1912420 h 1912420"/>
              <a:gd name="connsiteX6" fmla="*/ 0 w 2810284"/>
              <a:gd name="connsiteY6" fmla="*/ 1912420 h 1912420"/>
              <a:gd name="connsiteX7" fmla="*/ 0 w 2810284"/>
              <a:gd name="connsiteY7" fmla="*/ 318743 h 1912420"/>
              <a:gd name="connsiteX8" fmla="*/ 318743 w 2810284"/>
              <a:gd name="connsiteY8" fmla="*/ 0 h 1912420"/>
              <a:gd name="connsiteX0" fmla="*/ 318743 w 2810284"/>
              <a:gd name="connsiteY0" fmla="*/ 0 h 2032334"/>
              <a:gd name="connsiteX1" fmla="*/ 2491541 w 2810284"/>
              <a:gd name="connsiteY1" fmla="*/ 0 h 2032334"/>
              <a:gd name="connsiteX2" fmla="*/ 2810284 w 2810284"/>
              <a:gd name="connsiteY2" fmla="*/ 318743 h 2032334"/>
              <a:gd name="connsiteX3" fmla="*/ 2810284 w 2810284"/>
              <a:gd name="connsiteY3" fmla="*/ 1912420 h 2032334"/>
              <a:gd name="connsiteX4" fmla="*/ 2810284 w 2810284"/>
              <a:gd name="connsiteY4" fmla="*/ 1912420 h 2032334"/>
              <a:gd name="connsiteX5" fmla="*/ 1445252 w 2810284"/>
              <a:gd name="connsiteY5" fmla="*/ 2032334 h 2032334"/>
              <a:gd name="connsiteX6" fmla="*/ 0 w 2810284"/>
              <a:gd name="connsiteY6" fmla="*/ 1912420 h 2032334"/>
              <a:gd name="connsiteX7" fmla="*/ 0 w 2810284"/>
              <a:gd name="connsiteY7" fmla="*/ 1912420 h 2032334"/>
              <a:gd name="connsiteX8" fmla="*/ 0 w 2810284"/>
              <a:gd name="connsiteY8" fmla="*/ 318743 h 2032334"/>
              <a:gd name="connsiteX9" fmla="*/ 318743 w 2810284"/>
              <a:gd name="connsiteY9" fmla="*/ 0 h 2032334"/>
              <a:gd name="connsiteX0" fmla="*/ 318743 w 2810284"/>
              <a:gd name="connsiteY0" fmla="*/ 0 h 2039477"/>
              <a:gd name="connsiteX1" fmla="*/ 2491541 w 2810284"/>
              <a:gd name="connsiteY1" fmla="*/ 0 h 2039477"/>
              <a:gd name="connsiteX2" fmla="*/ 2810284 w 2810284"/>
              <a:gd name="connsiteY2" fmla="*/ 318743 h 2039477"/>
              <a:gd name="connsiteX3" fmla="*/ 2810284 w 2810284"/>
              <a:gd name="connsiteY3" fmla="*/ 1912420 h 2039477"/>
              <a:gd name="connsiteX4" fmla="*/ 2810284 w 2810284"/>
              <a:gd name="connsiteY4" fmla="*/ 1912420 h 2039477"/>
              <a:gd name="connsiteX5" fmla="*/ 1445252 w 2810284"/>
              <a:gd name="connsiteY5" fmla="*/ 2032334 h 2039477"/>
              <a:gd name="connsiteX6" fmla="*/ 0 w 2810284"/>
              <a:gd name="connsiteY6" fmla="*/ 1912420 h 2039477"/>
              <a:gd name="connsiteX7" fmla="*/ 0 w 2810284"/>
              <a:gd name="connsiteY7" fmla="*/ 1912420 h 2039477"/>
              <a:gd name="connsiteX8" fmla="*/ 0 w 2810284"/>
              <a:gd name="connsiteY8" fmla="*/ 318743 h 2039477"/>
              <a:gd name="connsiteX9" fmla="*/ 318743 w 2810284"/>
              <a:gd name="connsiteY9" fmla="*/ 0 h 2039477"/>
              <a:gd name="connsiteX0" fmla="*/ 318743 w 2810284"/>
              <a:gd name="connsiteY0" fmla="*/ 0 h 2032359"/>
              <a:gd name="connsiteX1" fmla="*/ 2491541 w 2810284"/>
              <a:gd name="connsiteY1" fmla="*/ 0 h 2032359"/>
              <a:gd name="connsiteX2" fmla="*/ 2810284 w 2810284"/>
              <a:gd name="connsiteY2" fmla="*/ 318743 h 2032359"/>
              <a:gd name="connsiteX3" fmla="*/ 2810284 w 2810284"/>
              <a:gd name="connsiteY3" fmla="*/ 1912420 h 2032359"/>
              <a:gd name="connsiteX4" fmla="*/ 2810284 w 2810284"/>
              <a:gd name="connsiteY4" fmla="*/ 1912420 h 2032359"/>
              <a:gd name="connsiteX5" fmla="*/ 1445252 w 2810284"/>
              <a:gd name="connsiteY5" fmla="*/ 2032334 h 2032359"/>
              <a:gd name="connsiteX6" fmla="*/ 0 w 2810284"/>
              <a:gd name="connsiteY6" fmla="*/ 1912420 h 2032359"/>
              <a:gd name="connsiteX7" fmla="*/ 0 w 2810284"/>
              <a:gd name="connsiteY7" fmla="*/ 1912420 h 2032359"/>
              <a:gd name="connsiteX8" fmla="*/ 0 w 2810284"/>
              <a:gd name="connsiteY8" fmla="*/ 318743 h 2032359"/>
              <a:gd name="connsiteX9" fmla="*/ 318743 w 2810284"/>
              <a:gd name="connsiteY9" fmla="*/ 0 h 2032359"/>
              <a:gd name="connsiteX0" fmla="*/ 318743 w 2810284"/>
              <a:gd name="connsiteY0" fmla="*/ 0 h 2156170"/>
              <a:gd name="connsiteX1" fmla="*/ 2491541 w 2810284"/>
              <a:gd name="connsiteY1" fmla="*/ 0 h 2156170"/>
              <a:gd name="connsiteX2" fmla="*/ 2810284 w 2810284"/>
              <a:gd name="connsiteY2" fmla="*/ 318743 h 2156170"/>
              <a:gd name="connsiteX3" fmla="*/ 2810284 w 2810284"/>
              <a:gd name="connsiteY3" fmla="*/ 1912420 h 2156170"/>
              <a:gd name="connsiteX4" fmla="*/ 2810284 w 2810284"/>
              <a:gd name="connsiteY4" fmla="*/ 1912420 h 2156170"/>
              <a:gd name="connsiteX5" fmla="*/ 1440489 w 2810284"/>
              <a:gd name="connsiteY5" fmla="*/ 2156159 h 2156170"/>
              <a:gd name="connsiteX6" fmla="*/ 0 w 2810284"/>
              <a:gd name="connsiteY6" fmla="*/ 1912420 h 2156170"/>
              <a:gd name="connsiteX7" fmla="*/ 0 w 2810284"/>
              <a:gd name="connsiteY7" fmla="*/ 1912420 h 2156170"/>
              <a:gd name="connsiteX8" fmla="*/ 0 w 2810284"/>
              <a:gd name="connsiteY8" fmla="*/ 318743 h 2156170"/>
              <a:gd name="connsiteX9" fmla="*/ 318743 w 2810284"/>
              <a:gd name="connsiteY9" fmla="*/ 0 h 2156170"/>
              <a:gd name="connsiteX0" fmla="*/ 318743 w 2810284"/>
              <a:gd name="connsiteY0" fmla="*/ 0 h 2037121"/>
              <a:gd name="connsiteX1" fmla="*/ 2491541 w 2810284"/>
              <a:gd name="connsiteY1" fmla="*/ 0 h 2037121"/>
              <a:gd name="connsiteX2" fmla="*/ 2810284 w 2810284"/>
              <a:gd name="connsiteY2" fmla="*/ 318743 h 2037121"/>
              <a:gd name="connsiteX3" fmla="*/ 2810284 w 2810284"/>
              <a:gd name="connsiteY3" fmla="*/ 1912420 h 2037121"/>
              <a:gd name="connsiteX4" fmla="*/ 2810284 w 2810284"/>
              <a:gd name="connsiteY4" fmla="*/ 1912420 h 2037121"/>
              <a:gd name="connsiteX5" fmla="*/ 1450014 w 2810284"/>
              <a:gd name="connsiteY5" fmla="*/ 2037097 h 2037121"/>
              <a:gd name="connsiteX6" fmla="*/ 0 w 2810284"/>
              <a:gd name="connsiteY6" fmla="*/ 1912420 h 2037121"/>
              <a:gd name="connsiteX7" fmla="*/ 0 w 2810284"/>
              <a:gd name="connsiteY7" fmla="*/ 1912420 h 2037121"/>
              <a:gd name="connsiteX8" fmla="*/ 0 w 2810284"/>
              <a:gd name="connsiteY8" fmla="*/ 318743 h 2037121"/>
              <a:gd name="connsiteX9" fmla="*/ 318743 w 2810284"/>
              <a:gd name="connsiteY9" fmla="*/ 0 h 2037121"/>
              <a:gd name="connsiteX0" fmla="*/ 318743 w 2810284"/>
              <a:gd name="connsiteY0" fmla="*/ 0 h 2037121"/>
              <a:gd name="connsiteX1" fmla="*/ 2491541 w 2810284"/>
              <a:gd name="connsiteY1" fmla="*/ 0 h 2037121"/>
              <a:gd name="connsiteX2" fmla="*/ 2810284 w 2810284"/>
              <a:gd name="connsiteY2" fmla="*/ 318743 h 2037121"/>
              <a:gd name="connsiteX3" fmla="*/ 2810284 w 2810284"/>
              <a:gd name="connsiteY3" fmla="*/ 1912420 h 2037121"/>
              <a:gd name="connsiteX4" fmla="*/ 2810284 w 2810284"/>
              <a:gd name="connsiteY4" fmla="*/ 1912420 h 2037121"/>
              <a:gd name="connsiteX5" fmla="*/ 1450014 w 2810284"/>
              <a:gd name="connsiteY5" fmla="*/ 2037097 h 2037121"/>
              <a:gd name="connsiteX6" fmla="*/ 0 w 2810284"/>
              <a:gd name="connsiteY6" fmla="*/ 1912420 h 2037121"/>
              <a:gd name="connsiteX7" fmla="*/ 0 w 2810284"/>
              <a:gd name="connsiteY7" fmla="*/ 1912420 h 2037121"/>
              <a:gd name="connsiteX8" fmla="*/ 0 w 2810284"/>
              <a:gd name="connsiteY8" fmla="*/ 318743 h 2037121"/>
              <a:gd name="connsiteX9" fmla="*/ 318743 w 2810284"/>
              <a:gd name="connsiteY9" fmla="*/ 0 h 2037121"/>
              <a:gd name="connsiteX0" fmla="*/ 318743 w 2810284"/>
              <a:gd name="connsiteY0" fmla="*/ 0 h 2085879"/>
              <a:gd name="connsiteX1" fmla="*/ 2491541 w 2810284"/>
              <a:gd name="connsiteY1" fmla="*/ 0 h 2085879"/>
              <a:gd name="connsiteX2" fmla="*/ 2810284 w 2810284"/>
              <a:gd name="connsiteY2" fmla="*/ 318743 h 2085879"/>
              <a:gd name="connsiteX3" fmla="*/ 2810284 w 2810284"/>
              <a:gd name="connsiteY3" fmla="*/ 1912420 h 2085879"/>
              <a:gd name="connsiteX4" fmla="*/ 2810284 w 2810284"/>
              <a:gd name="connsiteY4" fmla="*/ 1912420 h 2085879"/>
              <a:gd name="connsiteX5" fmla="*/ 1450014 w 2810284"/>
              <a:gd name="connsiteY5" fmla="*/ 2085863 h 2085879"/>
              <a:gd name="connsiteX6" fmla="*/ 0 w 2810284"/>
              <a:gd name="connsiteY6" fmla="*/ 1912420 h 2085879"/>
              <a:gd name="connsiteX7" fmla="*/ 0 w 2810284"/>
              <a:gd name="connsiteY7" fmla="*/ 1912420 h 2085879"/>
              <a:gd name="connsiteX8" fmla="*/ 0 w 2810284"/>
              <a:gd name="connsiteY8" fmla="*/ 318743 h 2085879"/>
              <a:gd name="connsiteX9" fmla="*/ 318743 w 2810284"/>
              <a:gd name="connsiteY9" fmla="*/ 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0284" h="2085879">
                <a:moveTo>
                  <a:pt x="318743" y="0"/>
                </a:moveTo>
                <a:lnTo>
                  <a:pt x="2491541" y="0"/>
                </a:lnTo>
                <a:cubicBezTo>
                  <a:pt x="2667578" y="0"/>
                  <a:pt x="2810284" y="142706"/>
                  <a:pt x="2810284" y="318743"/>
                </a:cubicBezTo>
                <a:lnTo>
                  <a:pt x="2810284" y="1912420"/>
                </a:lnTo>
                <a:lnTo>
                  <a:pt x="2810284" y="1912420"/>
                </a:lnTo>
                <a:cubicBezTo>
                  <a:pt x="2582779" y="1932406"/>
                  <a:pt x="2141315" y="2087734"/>
                  <a:pt x="1450014" y="2085863"/>
                </a:cubicBezTo>
                <a:cubicBezTo>
                  <a:pt x="758713" y="2083992"/>
                  <a:pt x="481751" y="1952391"/>
                  <a:pt x="0" y="1912420"/>
                </a:cubicBezTo>
                <a:lnTo>
                  <a:pt x="0" y="1912420"/>
                </a:lnTo>
                <a:lnTo>
                  <a:pt x="0" y="318743"/>
                </a:lnTo>
                <a:cubicBezTo>
                  <a:pt x="0" y="142706"/>
                  <a:pt x="142706" y="0"/>
                  <a:pt x="318743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24" name="Marcador de texto 18">
            <a:extLst>
              <a:ext uri="{FF2B5EF4-FFF2-40B4-BE49-F238E27FC236}">
                <a16:creationId xmlns="" xmlns:a16="http://schemas.microsoft.com/office/drawing/2014/main" id="{052546B1-AA22-44C0-8D05-D68EEABF5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72127" y="4541203"/>
            <a:ext cx="2347170" cy="3429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25" name="Marcador de texto 20">
            <a:extLst>
              <a:ext uri="{FF2B5EF4-FFF2-40B4-BE49-F238E27FC236}">
                <a16:creationId xmlns="" xmlns:a16="http://schemas.microsoft.com/office/drawing/2014/main" id="{94D04589-B838-4179-8D15-113FA5AD23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72127" y="4996815"/>
            <a:ext cx="2347170" cy="719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151D85AF-CF46-4E70-B0C5-AAC0210BD97C}"/>
              </a:ext>
            </a:extLst>
          </p:cNvPr>
          <p:cNvSpPr/>
          <p:nvPr/>
        </p:nvSpPr>
        <p:spPr>
          <a:xfrm>
            <a:off x="5246061" y="1834816"/>
            <a:ext cx="2810284" cy="3824839"/>
          </a:xfrm>
          <a:prstGeom prst="roundRect">
            <a:avLst>
              <a:gd name="adj" fmla="val 11483"/>
            </a:avLst>
          </a:prstGeom>
          <a:solidFill>
            <a:schemeClr val="bg1"/>
          </a:solidFill>
          <a:ln>
            <a:noFill/>
          </a:ln>
          <a:effectLst>
            <a:outerShdw blurRad="254000" dist="762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Marcador de posición de imagen 7">
            <a:extLst>
              <a:ext uri="{FF2B5EF4-FFF2-40B4-BE49-F238E27FC236}">
                <a16:creationId xmlns="" xmlns:a16="http://schemas.microsoft.com/office/drawing/2014/main" id="{B1791EF9-7578-4CD6-89EB-48B7572EE2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6061" y="1834815"/>
            <a:ext cx="2810284" cy="2037110"/>
          </a:xfrm>
          <a:custGeom>
            <a:avLst/>
            <a:gdLst>
              <a:gd name="connsiteX0" fmla="*/ 318743 w 2810284"/>
              <a:gd name="connsiteY0" fmla="*/ 0 h 1912420"/>
              <a:gd name="connsiteX1" fmla="*/ 2491541 w 2810284"/>
              <a:gd name="connsiteY1" fmla="*/ 0 h 1912420"/>
              <a:gd name="connsiteX2" fmla="*/ 2810284 w 2810284"/>
              <a:gd name="connsiteY2" fmla="*/ 318743 h 1912420"/>
              <a:gd name="connsiteX3" fmla="*/ 2810284 w 2810284"/>
              <a:gd name="connsiteY3" fmla="*/ 1912420 h 1912420"/>
              <a:gd name="connsiteX4" fmla="*/ 2810284 w 2810284"/>
              <a:gd name="connsiteY4" fmla="*/ 1912420 h 1912420"/>
              <a:gd name="connsiteX5" fmla="*/ 0 w 2810284"/>
              <a:gd name="connsiteY5" fmla="*/ 1912420 h 1912420"/>
              <a:gd name="connsiteX6" fmla="*/ 0 w 2810284"/>
              <a:gd name="connsiteY6" fmla="*/ 1912420 h 1912420"/>
              <a:gd name="connsiteX7" fmla="*/ 0 w 2810284"/>
              <a:gd name="connsiteY7" fmla="*/ 318743 h 1912420"/>
              <a:gd name="connsiteX8" fmla="*/ 318743 w 2810284"/>
              <a:gd name="connsiteY8" fmla="*/ 0 h 1912420"/>
              <a:gd name="connsiteX0" fmla="*/ 318743 w 2810284"/>
              <a:gd name="connsiteY0" fmla="*/ 0 h 2032334"/>
              <a:gd name="connsiteX1" fmla="*/ 2491541 w 2810284"/>
              <a:gd name="connsiteY1" fmla="*/ 0 h 2032334"/>
              <a:gd name="connsiteX2" fmla="*/ 2810284 w 2810284"/>
              <a:gd name="connsiteY2" fmla="*/ 318743 h 2032334"/>
              <a:gd name="connsiteX3" fmla="*/ 2810284 w 2810284"/>
              <a:gd name="connsiteY3" fmla="*/ 1912420 h 2032334"/>
              <a:gd name="connsiteX4" fmla="*/ 2810284 w 2810284"/>
              <a:gd name="connsiteY4" fmla="*/ 1912420 h 2032334"/>
              <a:gd name="connsiteX5" fmla="*/ 1445252 w 2810284"/>
              <a:gd name="connsiteY5" fmla="*/ 2032334 h 2032334"/>
              <a:gd name="connsiteX6" fmla="*/ 0 w 2810284"/>
              <a:gd name="connsiteY6" fmla="*/ 1912420 h 2032334"/>
              <a:gd name="connsiteX7" fmla="*/ 0 w 2810284"/>
              <a:gd name="connsiteY7" fmla="*/ 1912420 h 2032334"/>
              <a:gd name="connsiteX8" fmla="*/ 0 w 2810284"/>
              <a:gd name="connsiteY8" fmla="*/ 318743 h 2032334"/>
              <a:gd name="connsiteX9" fmla="*/ 318743 w 2810284"/>
              <a:gd name="connsiteY9" fmla="*/ 0 h 2032334"/>
              <a:gd name="connsiteX0" fmla="*/ 318743 w 2810284"/>
              <a:gd name="connsiteY0" fmla="*/ 0 h 2039477"/>
              <a:gd name="connsiteX1" fmla="*/ 2491541 w 2810284"/>
              <a:gd name="connsiteY1" fmla="*/ 0 h 2039477"/>
              <a:gd name="connsiteX2" fmla="*/ 2810284 w 2810284"/>
              <a:gd name="connsiteY2" fmla="*/ 318743 h 2039477"/>
              <a:gd name="connsiteX3" fmla="*/ 2810284 w 2810284"/>
              <a:gd name="connsiteY3" fmla="*/ 1912420 h 2039477"/>
              <a:gd name="connsiteX4" fmla="*/ 2810284 w 2810284"/>
              <a:gd name="connsiteY4" fmla="*/ 1912420 h 2039477"/>
              <a:gd name="connsiteX5" fmla="*/ 1445252 w 2810284"/>
              <a:gd name="connsiteY5" fmla="*/ 2032334 h 2039477"/>
              <a:gd name="connsiteX6" fmla="*/ 0 w 2810284"/>
              <a:gd name="connsiteY6" fmla="*/ 1912420 h 2039477"/>
              <a:gd name="connsiteX7" fmla="*/ 0 w 2810284"/>
              <a:gd name="connsiteY7" fmla="*/ 1912420 h 2039477"/>
              <a:gd name="connsiteX8" fmla="*/ 0 w 2810284"/>
              <a:gd name="connsiteY8" fmla="*/ 318743 h 2039477"/>
              <a:gd name="connsiteX9" fmla="*/ 318743 w 2810284"/>
              <a:gd name="connsiteY9" fmla="*/ 0 h 2039477"/>
              <a:gd name="connsiteX0" fmla="*/ 318743 w 2810284"/>
              <a:gd name="connsiteY0" fmla="*/ 0 h 2032359"/>
              <a:gd name="connsiteX1" fmla="*/ 2491541 w 2810284"/>
              <a:gd name="connsiteY1" fmla="*/ 0 h 2032359"/>
              <a:gd name="connsiteX2" fmla="*/ 2810284 w 2810284"/>
              <a:gd name="connsiteY2" fmla="*/ 318743 h 2032359"/>
              <a:gd name="connsiteX3" fmla="*/ 2810284 w 2810284"/>
              <a:gd name="connsiteY3" fmla="*/ 1912420 h 2032359"/>
              <a:gd name="connsiteX4" fmla="*/ 2810284 w 2810284"/>
              <a:gd name="connsiteY4" fmla="*/ 1912420 h 2032359"/>
              <a:gd name="connsiteX5" fmla="*/ 1445252 w 2810284"/>
              <a:gd name="connsiteY5" fmla="*/ 2032334 h 2032359"/>
              <a:gd name="connsiteX6" fmla="*/ 0 w 2810284"/>
              <a:gd name="connsiteY6" fmla="*/ 1912420 h 2032359"/>
              <a:gd name="connsiteX7" fmla="*/ 0 w 2810284"/>
              <a:gd name="connsiteY7" fmla="*/ 1912420 h 2032359"/>
              <a:gd name="connsiteX8" fmla="*/ 0 w 2810284"/>
              <a:gd name="connsiteY8" fmla="*/ 318743 h 2032359"/>
              <a:gd name="connsiteX9" fmla="*/ 318743 w 2810284"/>
              <a:gd name="connsiteY9" fmla="*/ 0 h 2032359"/>
              <a:gd name="connsiteX0" fmla="*/ 318743 w 2810284"/>
              <a:gd name="connsiteY0" fmla="*/ 0 h 2156170"/>
              <a:gd name="connsiteX1" fmla="*/ 2491541 w 2810284"/>
              <a:gd name="connsiteY1" fmla="*/ 0 h 2156170"/>
              <a:gd name="connsiteX2" fmla="*/ 2810284 w 2810284"/>
              <a:gd name="connsiteY2" fmla="*/ 318743 h 2156170"/>
              <a:gd name="connsiteX3" fmla="*/ 2810284 w 2810284"/>
              <a:gd name="connsiteY3" fmla="*/ 1912420 h 2156170"/>
              <a:gd name="connsiteX4" fmla="*/ 2810284 w 2810284"/>
              <a:gd name="connsiteY4" fmla="*/ 1912420 h 2156170"/>
              <a:gd name="connsiteX5" fmla="*/ 1440489 w 2810284"/>
              <a:gd name="connsiteY5" fmla="*/ 2156159 h 2156170"/>
              <a:gd name="connsiteX6" fmla="*/ 0 w 2810284"/>
              <a:gd name="connsiteY6" fmla="*/ 1912420 h 2156170"/>
              <a:gd name="connsiteX7" fmla="*/ 0 w 2810284"/>
              <a:gd name="connsiteY7" fmla="*/ 1912420 h 2156170"/>
              <a:gd name="connsiteX8" fmla="*/ 0 w 2810284"/>
              <a:gd name="connsiteY8" fmla="*/ 318743 h 2156170"/>
              <a:gd name="connsiteX9" fmla="*/ 318743 w 2810284"/>
              <a:gd name="connsiteY9" fmla="*/ 0 h 2156170"/>
              <a:gd name="connsiteX0" fmla="*/ 318743 w 2810284"/>
              <a:gd name="connsiteY0" fmla="*/ 0 h 2037121"/>
              <a:gd name="connsiteX1" fmla="*/ 2491541 w 2810284"/>
              <a:gd name="connsiteY1" fmla="*/ 0 h 2037121"/>
              <a:gd name="connsiteX2" fmla="*/ 2810284 w 2810284"/>
              <a:gd name="connsiteY2" fmla="*/ 318743 h 2037121"/>
              <a:gd name="connsiteX3" fmla="*/ 2810284 w 2810284"/>
              <a:gd name="connsiteY3" fmla="*/ 1912420 h 2037121"/>
              <a:gd name="connsiteX4" fmla="*/ 2810284 w 2810284"/>
              <a:gd name="connsiteY4" fmla="*/ 1912420 h 2037121"/>
              <a:gd name="connsiteX5" fmla="*/ 1450014 w 2810284"/>
              <a:gd name="connsiteY5" fmla="*/ 2037097 h 2037121"/>
              <a:gd name="connsiteX6" fmla="*/ 0 w 2810284"/>
              <a:gd name="connsiteY6" fmla="*/ 1912420 h 2037121"/>
              <a:gd name="connsiteX7" fmla="*/ 0 w 2810284"/>
              <a:gd name="connsiteY7" fmla="*/ 1912420 h 2037121"/>
              <a:gd name="connsiteX8" fmla="*/ 0 w 2810284"/>
              <a:gd name="connsiteY8" fmla="*/ 318743 h 2037121"/>
              <a:gd name="connsiteX9" fmla="*/ 318743 w 2810284"/>
              <a:gd name="connsiteY9" fmla="*/ 0 h 2037121"/>
              <a:gd name="connsiteX0" fmla="*/ 318743 w 2810284"/>
              <a:gd name="connsiteY0" fmla="*/ 0 h 2037121"/>
              <a:gd name="connsiteX1" fmla="*/ 2491541 w 2810284"/>
              <a:gd name="connsiteY1" fmla="*/ 0 h 2037121"/>
              <a:gd name="connsiteX2" fmla="*/ 2810284 w 2810284"/>
              <a:gd name="connsiteY2" fmla="*/ 318743 h 2037121"/>
              <a:gd name="connsiteX3" fmla="*/ 2810284 w 2810284"/>
              <a:gd name="connsiteY3" fmla="*/ 1912420 h 2037121"/>
              <a:gd name="connsiteX4" fmla="*/ 2810284 w 2810284"/>
              <a:gd name="connsiteY4" fmla="*/ 1912420 h 2037121"/>
              <a:gd name="connsiteX5" fmla="*/ 1450014 w 2810284"/>
              <a:gd name="connsiteY5" fmla="*/ 2037097 h 2037121"/>
              <a:gd name="connsiteX6" fmla="*/ 0 w 2810284"/>
              <a:gd name="connsiteY6" fmla="*/ 1912420 h 2037121"/>
              <a:gd name="connsiteX7" fmla="*/ 0 w 2810284"/>
              <a:gd name="connsiteY7" fmla="*/ 1912420 h 2037121"/>
              <a:gd name="connsiteX8" fmla="*/ 0 w 2810284"/>
              <a:gd name="connsiteY8" fmla="*/ 318743 h 2037121"/>
              <a:gd name="connsiteX9" fmla="*/ 318743 w 2810284"/>
              <a:gd name="connsiteY9" fmla="*/ 0 h 2037121"/>
              <a:gd name="connsiteX0" fmla="*/ 318743 w 2810284"/>
              <a:gd name="connsiteY0" fmla="*/ 0 h 2085879"/>
              <a:gd name="connsiteX1" fmla="*/ 2491541 w 2810284"/>
              <a:gd name="connsiteY1" fmla="*/ 0 h 2085879"/>
              <a:gd name="connsiteX2" fmla="*/ 2810284 w 2810284"/>
              <a:gd name="connsiteY2" fmla="*/ 318743 h 2085879"/>
              <a:gd name="connsiteX3" fmla="*/ 2810284 w 2810284"/>
              <a:gd name="connsiteY3" fmla="*/ 1912420 h 2085879"/>
              <a:gd name="connsiteX4" fmla="*/ 2810284 w 2810284"/>
              <a:gd name="connsiteY4" fmla="*/ 1912420 h 2085879"/>
              <a:gd name="connsiteX5" fmla="*/ 1450014 w 2810284"/>
              <a:gd name="connsiteY5" fmla="*/ 2085863 h 2085879"/>
              <a:gd name="connsiteX6" fmla="*/ 0 w 2810284"/>
              <a:gd name="connsiteY6" fmla="*/ 1912420 h 2085879"/>
              <a:gd name="connsiteX7" fmla="*/ 0 w 2810284"/>
              <a:gd name="connsiteY7" fmla="*/ 1912420 h 2085879"/>
              <a:gd name="connsiteX8" fmla="*/ 0 w 2810284"/>
              <a:gd name="connsiteY8" fmla="*/ 318743 h 2085879"/>
              <a:gd name="connsiteX9" fmla="*/ 318743 w 2810284"/>
              <a:gd name="connsiteY9" fmla="*/ 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0284" h="2085879">
                <a:moveTo>
                  <a:pt x="318743" y="0"/>
                </a:moveTo>
                <a:lnTo>
                  <a:pt x="2491541" y="0"/>
                </a:lnTo>
                <a:cubicBezTo>
                  <a:pt x="2667578" y="0"/>
                  <a:pt x="2810284" y="142706"/>
                  <a:pt x="2810284" y="318743"/>
                </a:cubicBezTo>
                <a:lnTo>
                  <a:pt x="2810284" y="1912420"/>
                </a:lnTo>
                <a:lnTo>
                  <a:pt x="2810284" y="1912420"/>
                </a:lnTo>
                <a:cubicBezTo>
                  <a:pt x="2582779" y="1932406"/>
                  <a:pt x="2141315" y="2087734"/>
                  <a:pt x="1450014" y="2085863"/>
                </a:cubicBezTo>
                <a:cubicBezTo>
                  <a:pt x="758713" y="2083992"/>
                  <a:pt x="481751" y="1952391"/>
                  <a:pt x="0" y="1912420"/>
                </a:cubicBezTo>
                <a:lnTo>
                  <a:pt x="0" y="1912420"/>
                </a:lnTo>
                <a:lnTo>
                  <a:pt x="0" y="318743"/>
                </a:lnTo>
                <a:cubicBezTo>
                  <a:pt x="0" y="142706"/>
                  <a:pt x="142706" y="0"/>
                  <a:pt x="318743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="" xmlns:a16="http://schemas.microsoft.com/office/drawing/2014/main" id="{12BBECDF-209F-4D5F-A6E7-7CA29AA8DF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7618" y="4106863"/>
            <a:ext cx="2347170" cy="3429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es-MX" dirty="0"/>
              <a:t>Texto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="" xmlns:a16="http://schemas.microsoft.com/office/drawing/2014/main" id="{31615BFF-7D7B-45BA-90A1-26C409C2F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618" y="4562475"/>
            <a:ext cx="2347170" cy="719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="" xmlns:a16="http://schemas.microsoft.com/office/drawing/2014/main" id="{40974F81-65DF-4E5E-BF22-48C2887327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199" y="3060700"/>
            <a:ext cx="3676047" cy="324384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40BF9091-AFFC-48BF-963D-A40E88E57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963244"/>
            <a:ext cx="3676047" cy="5575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65864A-7B2A-4234-B64F-C0F09C29B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20791"/>
            <a:ext cx="3676048" cy="1155031"/>
          </a:xfrm>
        </p:spPr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s-ES" dirty="0"/>
              <a:t>TITULO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712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78288B6-5A33-4DEA-8F7E-038A7C69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402EC83-C652-4642-BEE4-B02DE232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4801C9-BA4D-4072-8EEA-3FB73FBED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6FE3-1FA2-46D6-B24D-696CE4C754CE}" type="datetimeFigureOut">
              <a:rPr lang="es-MX" smtClean="0"/>
              <a:t>16/11/2023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764F21A-598B-437F-B0EE-E986AA97F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FC868F3-2752-4EEC-88F0-912665AB9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2F98-59D9-4269-99CD-2F7A24ED7D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39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6" r:id="rId11"/>
    <p:sldLayoutId id="2147483670" r:id="rId12"/>
    <p:sldLayoutId id="2147483677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573ACEE-DC46-4491-B269-34EDCB4DF3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3924" y="4648200"/>
            <a:ext cx="5690403" cy="657225"/>
          </a:xfrm>
        </p:spPr>
        <p:txBody>
          <a:bodyPr>
            <a:normAutofit lnSpcReduction="10000"/>
          </a:bodyPr>
          <a:lstStyle/>
          <a:p>
            <a:pPr algn="r"/>
            <a:r>
              <a:rPr lang="es-MX" dirty="0"/>
              <a:t>Lic. </a:t>
            </a:r>
            <a:r>
              <a:rPr lang="es-MX" dirty="0" smtClean="0"/>
              <a:t>Horacio Nelson Leal Manríquez.</a:t>
            </a:r>
          </a:p>
          <a:p>
            <a:pPr algn="r"/>
            <a:r>
              <a:rPr lang="es-MX" dirty="0" smtClean="0"/>
              <a:t>Jefe de Tramite y Recursos de Revisión </a:t>
            </a:r>
            <a:endParaRPr lang="es-MX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81B151EE-8C44-4D75-9DCD-FCB28D7D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914" y="1417124"/>
            <a:ext cx="5669214" cy="1030802"/>
          </a:xfrm>
        </p:spPr>
        <p:txBody>
          <a:bodyPr>
            <a:noAutofit/>
          </a:bodyPr>
          <a:lstStyle/>
          <a:p>
            <a:r>
              <a:rPr lang="es-MX" sz="2800" dirty="0" smtClean="0"/>
              <a:t>Tramite del Recurso de Revisión</a:t>
            </a:r>
            <a:endParaRPr lang="es-MX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276475"/>
            <a:ext cx="4908489" cy="23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="" xmlns:a16="http://schemas.microsoft.com/office/drawing/2014/main" id="{D76E3FCC-DCD9-461E-9C9B-7580B7F15B87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664237863"/>
              </p:ext>
            </p:extLst>
          </p:nvPr>
        </p:nvGraphicFramePr>
        <p:xfrm>
          <a:off x="638175" y="1769745"/>
          <a:ext cx="10563225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63225">
                  <a:extLst>
                    <a:ext uri="{9D8B030D-6E8A-4147-A177-3AD203B41FA5}">
                      <a16:colId xmlns="" xmlns:a16="http://schemas.microsoft.com/office/drawing/2014/main" val="4075052360"/>
                    </a:ext>
                  </a:extLst>
                </a:gridCol>
              </a:tblGrid>
              <a:tr h="31629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8211932"/>
                  </a:ext>
                </a:extLst>
              </a:tr>
              <a:tr h="316297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s-MX" sz="1800" kern="1200" dirty="0" smtClean="0">
                          <a:effectLst/>
                        </a:rPr>
                        <a:t>1.- Acuerdo de admisión</a:t>
                      </a:r>
                      <a:r>
                        <a:rPr lang="es-MX" sz="1800" kern="1200" baseline="0" dirty="0" smtClean="0">
                          <a:effectLst/>
                        </a:rPr>
                        <a:t>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357289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4347797"/>
                  </a:ext>
                </a:extLst>
              </a:tr>
              <a:tr h="790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effectLst/>
                        </a:rPr>
                        <a:t>2.- </a:t>
                      </a:r>
                      <a:r>
                        <a:rPr lang="es-MX" sz="1800" dirty="0" smtClean="0"/>
                        <a:t>Admitido y notificado el recurso, las partes manifestarán lo que a su derecho convenga y podrán ofrecer todo tipo de pruebas (excepto la confesional): 7 días. Fracción</a:t>
                      </a:r>
                      <a:r>
                        <a:rPr lang="es-MX" sz="1800" baseline="0" dirty="0" smtClean="0"/>
                        <a:t> II. </a:t>
                      </a:r>
                      <a:endParaRPr lang="es-MX" sz="1800" dirty="0" smtClean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MX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8709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6835234"/>
                  </a:ext>
                </a:extLst>
              </a:tr>
              <a:tr h="553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effectLst/>
                        </a:rPr>
                        <a:t>3.-</a:t>
                      </a:r>
                      <a:r>
                        <a:rPr lang="es-MX" sz="1800" kern="1200" baseline="0" dirty="0" smtClean="0">
                          <a:effectLst/>
                        </a:rPr>
                        <a:t> Cierre de instrucción. </a:t>
                      </a:r>
                      <a:br>
                        <a:rPr lang="es-MX" sz="1800" kern="1200" baseline="0" dirty="0" smtClean="0">
                          <a:effectLst/>
                        </a:rPr>
                      </a:br>
                      <a:r>
                        <a:rPr lang="es-MX" sz="1800" kern="1200" baseline="0" dirty="0" smtClean="0">
                          <a:effectLst/>
                        </a:rPr>
                        <a:t>(El organismo garante no esta obligado atender la información remitida por el S.O. una vez decretado el cierre de instrucción Fracción VI)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13384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95584"/>
                  </a:ext>
                </a:extLst>
              </a:tr>
              <a:tr h="316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effectLst/>
                        </a:rPr>
                        <a:t>4.- Resolución: 40 días a partir de la admisión y hasta 20 días más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3218309"/>
                  </a:ext>
                </a:extLst>
              </a:tr>
              <a:tr h="316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636758"/>
                  </a:ext>
                </a:extLst>
              </a:tr>
            </a:tbl>
          </a:graphicData>
        </a:graphic>
      </p:graphicFrame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A637775B-9EE6-4267-87EB-BBB5196E3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409701"/>
            <a:ext cx="10515600" cy="544514"/>
          </a:xfrm>
        </p:spPr>
        <p:txBody>
          <a:bodyPr/>
          <a:lstStyle/>
          <a:p>
            <a:r>
              <a:rPr lang="es-MX" dirty="0" smtClean="0"/>
              <a:t>Articulo 168 Ley de Transparencia y Acceso a la Información Pública del Estado de</a:t>
            </a:r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49657371-DD7E-468E-BAD9-F713BD23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PROCEDIMIENTO GENERAL</a:t>
            </a:r>
          </a:p>
        </p:txBody>
      </p:sp>
    </p:spTree>
    <p:extLst>
      <p:ext uri="{BB962C8B-B14F-4D97-AF65-F5344CB8AC3E}">
        <p14:creationId xmlns:p14="http://schemas.microsoft.com/office/powerpoint/2010/main" val="7930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295CBA3-FA35-4D65-8E51-2AE601D6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47676"/>
            <a:ext cx="10639425" cy="78105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 smtClean="0">
                <a:latin typeface="+mn-lt"/>
              </a:rPr>
              <a:t/>
            </a:r>
            <a:br>
              <a:rPr lang="es-MX" sz="4000" dirty="0" smtClean="0">
                <a:latin typeface="+mn-lt"/>
              </a:rPr>
            </a:br>
            <a:r>
              <a:rPr lang="es-MX" dirty="0" smtClean="0"/>
              <a:t>Termino </a:t>
            </a:r>
            <a:r>
              <a:rPr lang="es-MX" dirty="0"/>
              <a:t>para </a:t>
            </a:r>
            <a:r>
              <a:rPr lang="es-MX" dirty="0" smtClean="0"/>
              <a:t>resolver</a:t>
            </a:r>
            <a:r>
              <a:rPr lang="es-MX" dirty="0">
                <a:latin typeface="+mn-lt"/>
              </a:rPr>
              <a:t/>
            </a:r>
            <a:br>
              <a:rPr lang="es-MX" dirty="0">
                <a:latin typeface="+mn-lt"/>
              </a:rPr>
            </a:br>
            <a:r>
              <a:rPr lang="es-MX" dirty="0" smtClean="0">
                <a:latin typeface="+mn-lt"/>
              </a:rPr>
              <a:t/>
            </a:r>
            <a:br>
              <a:rPr lang="es-MX" dirty="0" smtClean="0">
                <a:latin typeface="+mn-lt"/>
              </a:rPr>
            </a:br>
            <a:endParaRPr lang="es-MX" dirty="0">
              <a:latin typeface="+mn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850229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50614743"/>
              </p:ext>
            </p:extLst>
          </p:nvPr>
        </p:nvGraphicFramePr>
        <p:xfrm>
          <a:off x="447674" y="885825"/>
          <a:ext cx="11306176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791324" y="4944186"/>
            <a:ext cx="4962525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Artículo declarado </a:t>
            </a:r>
            <a:r>
              <a:rPr lang="es-MX" b="1" dirty="0"/>
              <a:t>inválido</a:t>
            </a:r>
            <a:r>
              <a:rPr lang="es-MX" dirty="0"/>
              <a:t> por sentencia de la SCJN en la Acción de Inconstitucionalidad </a:t>
            </a:r>
            <a:br>
              <a:rPr lang="es-MX" dirty="0"/>
            </a:br>
            <a:r>
              <a:rPr lang="es-MX" dirty="0"/>
              <a:t>notificada al Congreso del Estado para efectos legales el 6-mayo-2019.</a:t>
            </a:r>
            <a:br>
              <a:rPr lang="es-MX" dirty="0"/>
            </a:b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8651358" y="765543"/>
            <a:ext cx="34059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ART. 8 Lo no previsto en esta Ley de entenderá a lo establecido en Ley General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109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7AAD86-7221-40C4-9729-D5C32CDA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60288"/>
            <a:ext cx="5166768" cy="1220838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RESOLUCIONES (</a:t>
            </a:r>
            <a:r>
              <a:rPr lang="es-ES" sz="4000" dirty="0" smtClean="0"/>
              <a:t>articulo 169)</a:t>
            </a:r>
            <a:endParaRPr lang="es-MX" sz="4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3C95F3-5EB2-4A41-93A9-4E8C82366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1419226"/>
            <a:ext cx="5880419" cy="2190750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Las resoluciones son vinculatorias, definitivas e inatacables para los sujetos obligados.</a:t>
            </a:r>
          </a:p>
          <a:p>
            <a:pPr algn="ctr"/>
            <a:r>
              <a:rPr lang="es-MX" sz="2800" dirty="0" smtClean="0"/>
              <a:t>(</a:t>
            </a:r>
            <a:r>
              <a:rPr lang="es-MX" sz="2800" b="1" dirty="0" smtClean="0"/>
              <a:t>Articulo 175  Ley de Transparencia Local</a:t>
            </a:r>
            <a:r>
              <a:rPr lang="es-MX" sz="2800" dirty="0" smtClean="0"/>
              <a:t>)</a:t>
            </a:r>
            <a:endParaRPr lang="es-MX" sz="2800" dirty="0"/>
          </a:p>
          <a:p>
            <a:endParaRPr lang="es-MX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A31938B1-ACFE-4218-872D-317788AC7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290220"/>
              </p:ext>
            </p:extLst>
          </p:nvPr>
        </p:nvGraphicFramePr>
        <p:xfrm>
          <a:off x="5901070" y="170122"/>
          <a:ext cx="6198781" cy="657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El Día de la Abogacía – Miguel Carbonel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971925"/>
            <a:ext cx="5095875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4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621" y="441826"/>
            <a:ext cx="6154036" cy="1737847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/>
              <a:t>EL NOMBRE DEL RECURRENTE DEBE DE SER </a:t>
            </a:r>
            <a:r>
              <a:rPr lang="es-MX" sz="3200" dirty="0" smtClean="0">
                <a:solidFill>
                  <a:srgbClr val="0070C0"/>
                </a:solidFill>
              </a:rPr>
              <a:t>ELIMINADO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-</a:t>
            </a:r>
            <a:r>
              <a:rPr lang="es-MX" sz="3200" dirty="0" smtClean="0">
                <a:solidFill>
                  <a:srgbClr val="0070C0"/>
                </a:solidFill>
              </a:rPr>
              <a:t>VULNERACIÓN DE DATOS PERSONALES  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5"/>
          </p:nvPr>
        </p:nvSpPr>
        <p:spPr>
          <a:xfrm>
            <a:off x="95692" y="2286000"/>
            <a:ext cx="6911163" cy="274689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/>
              <a:t>ARTÍCULO 172.</a:t>
            </a:r>
          </a:p>
          <a:p>
            <a:pPr algn="just"/>
            <a:r>
              <a:rPr lang="es-MX" sz="1800" dirty="0"/>
              <a:t>Cuando el Organismo garante determine, durante la sustanciación del recurso de </a:t>
            </a:r>
            <a:r>
              <a:rPr lang="es-MX" sz="1800" dirty="0" smtClean="0"/>
              <a:t>revisión, que </a:t>
            </a:r>
            <a:r>
              <a:rPr lang="es-MX" sz="1800" dirty="0"/>
              <a:t>existen probables responsabilidades por el incumplimiento a las obligaciones previstas en </a:t>
            </a:r>
            <a:r>
              <a:rPr lang="es-MX" sz="1800" dirty="0" smtClean="0"/>
              <a:t>esta Ley </a:t>
            </a:r>
            <a:r>
              <a:rPr lang="es-MX" sz="1800" dirty="0"/>
              <a:t>y demás disposiciones aplicables en la materia, deberá hacerlo del conocimiento del </a:t>
            </a:r>
            <a:r>
              <a:rPr lang="es-MX" sz="1800" b="1" dirty="0" smtClean="0">
                <a:solidFill>
                  <a:srgbClr val="0070C0"/>
                </a:solidFill>
              </a:rPr>
              <a:t>órgano interno </a:t>
            </a:r>
            <a:r>
              <a:rPr lang="es-MX" sz="1800" b="1" dirty="0">
                <a:solidFill>
                  <a:srgbClr val="0070C0"/>
                </a:solidFill>
              </a:rPr>
              <a:t>de control o de la instancia competente</a:t>
            </a:r>
            <a:r>
              <a:rPr lang="es-MX" sz="1800" dirty="0">
                <a:solidFill>
                  <a:srgbClr val="0070C0"/>
                </a:solidFill>
              </a:rPr>
              <a:t>, cuando así corresponda, para que ésta inicie, </a:t>
            </a:r>
            <a:r>
              <a:rPr lang="es-MX" sz="1800" dirty="0" smtClean="0">
                <a:solidFill>
                  <a:srgbClr val="0070C0"/>
                </a:solidFill>
              </a:rPr>
              <a:t>en su </a:t>
            </a:r>
            <a:r>
              <a:rPr lang="es-MX" sz="1800" dirty="0">
                <a:solidFill>
                  <a:srgbClr val="0070C0"/>
                </a:solidFill>
              </a:rPr>
              <a:t>caso, el procedimiento de responsabilidad respectivo</a:t>
            </a:r>
            <a:r>
              <a:rPr lang="es-MX" sz="1800" dirty="0"/>
              <a:t>.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1454" y="4709026"/>
            <a:ext cx="6154036" cy="173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rgbClr val="00B050"/>
                </a:solidFill>
              </a:rPr>
              <a:t>SOLICITANTE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rgbClr val="00B050"/>
                </a:solidFill>
              </a:rPr>
              <a:t>CIUDADANO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rgbClr val="00B050"/>
                </a:solidFill>
              </a:rPr>
              <a:t>PARTICULAR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MX" sz="2000" dirty="0" smtClean="0">
              <a:solidFill>
                <a:srgbClr val="7030A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rgbClr val="7030A0"/>
                </a:solidFill>
              </a:rPr>
              <a:t>RECURRENTE ES CUANDO INTERPONE RECURSO DE REVISION </a:t>
            </a:r>
            <a:endParaRPr lang="es-MX" sz="2000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1159"/>
          <a:stretch>
            <a:fillRect/>
          </a:stretch>
        </p:blipFill>
        <p:spPr bwMode="auto">
          <a:xfrm>
            <a:off x="7200473" y="627321"/>
            <a:ext cx="4867479" cy="60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78711" y="159825"/>
            <a:ext cx="5232992" cy="66951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SEGIMI-SICOM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25549" y="850605"/>
            <a:ext cx="6817242" cy="57628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u="sng" dirty="0" smtClean="0">
                <a:solidFill>
                  <a:srgbClr val="0070C0"/>
                </a:solidFill>
              </a:rPr>
              <a:t>SISTEMA DE GESTIÓN DE MEDIOS DE IMPUGNACIÓN (SIGEMI)</a:t>
            </a:r>
            <a:r>
              <a:rPr lang="es-MX" sz="2000" u="sng" dirty="0" smtClean="0">
                <a:solidFill>
                  <a:srgbClr val="0070C0"/>
                </a:solidFill>
              </a:rPr>
              <a:t> </a:t>
            </a:r>
            <a:endParaRPr lang="es-MX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s-MX" sz="2000" dirty="0" smtClean="0"/>
              <a:t>Sistema </a:t>
            </a:r>
            <a:r>
              <a:rPr lang="es-MX" sz="2000" dirty="0"/>
              <a:t>donde se lleva a cabo la gestión del recurso de revisión, turnado, tramitación, resolución y cumplimiento. </a:t>
            </a:r>
          </a:p>
          <a:p>
            <a:pPr algn="ctr">
              <a:lnSpc>
                <a:spcPct val="150000"/>
              </a:lnSpc>
            </a:pPr>
            <a:r>
              <a:rPr lang="es-MX" sz="2000" b="1" u="sng" dirty="0" smtClean="0">
                <a:solidFill>
                  <a:srgbClr val="0070C0"/>
                </a:solidFill>
              </a:rPr>
              <a:t>EL SISTEMA DE COMUNICACIÓN ENTRE ORGANISMOS GARANTES Y SUJETOS (SICOM)</a:t>
            </a:r>
            <a:endParaRPr lang="es-MX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s-MX" sz="2000" dirty="0" smtClean="0"/>
              <a:t>Es </a:t>
            </a:r>
            <a:r>
              <a:rPr lang="es-MX" sz="2000" dirty="0"/>
              <a:t>el sistema que permite la comunicación entre los Organismos garantes y los sujetos obligados para atender los recursos de revisión interpuestos ante el Organismo Garante.</a:t>
            </a:r>
          </a:p>
          <a:p>
            <a:pPr algn="ctr">
              <a:lnSpc>
                <a:spcPct val="200000"/>
              </a:lnSpc>
            </a:pPr>
            <a:endParaRPr lang="es-MX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94" y="2891391"/>
            <a:ext cx="4623206" cy="357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90DAFBFE-2EC4-450E-B1FB-62A0259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11454"/>
            <a:ext cx="4595037" cy="2265932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Etapas del Procedimiento (SICOM)</a:t>
            </a:r>
            <a:endParaRPr lang="es-MX" sz="4000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C1E9F22F-C5D4-44E3-95FE-F38F7FF9E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16006"/>
              </p:ext>
            </p:extLst>
          </p:nvPr>
        </p:nvGraphicFramePr>
        <p:xfrm>
          <a:off x="5677785" y="287080"/>
          <a:ext cx="6113721" cy="62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8" y="2545030"/>
            <a:ext cx="3976579" cy="397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7AAD86-7221-40C4-9729-D5C32CDA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3" y="498535"/>
            <a:ext cx="5166768" cy="198344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SICOM</a:t>
            </a:r>
            <a:br>
              <a:rPr lang="es-MX" dirty="0" smtClean="0"/>
            </a:br>
            <a:r>
              <a:rPr lang="es-MX" dirty="0" smtClean="0"/>
              <a:t>SUJETO OBLIGADO</a:t>
            </a:r>
            <a:endParaRPr lang="es-MX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A31938B1-ACFE-4218-872D-317788AC7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392450"/>
              </p:ext>
            </p:extLst>
          </p:nvPr>
        </p:nvGraphicFramePr>
        <p:xfrm>
          <a:off x="6211645" y="422847"/>
          <a:ext cx="5654289" cy="57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1" y="2424223"/>
            <a:ext cx="5485256" cy="362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752473" y="159489"/>
            <a:ext cx="5744019" cy="761228"/>
          </a:xfrm>
        </p:spPr>
        <p:txBody>
          <a:bodyPr>
            <a:noAutofit/>
          </a:bodyPr>
          <a:lstStyle/>
          <a:p>
            <a:r>
              <a:rPr lang="es-MX" sz="3600" b="1" dirty="0" smtClean="0"/>
              <a:t>CRITERIO SO/002/2017</a:t>
            </a:r>
            <a:endParaRPr lang="es-MX" sz="3600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57224" y="762000"/>
            <a:ext cx="9639301" cy="58301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1800" b="1" dirty="0"/>
              <a:t>Congruencia y exhaustividad</a:t>
            </a:r>
            <a:r>
              <a:rPr lang="es-MX" sz="1800" dirty="0"/>
              <a:t>. Sus alcances para garantizar el derecho de acceso a la información. De conformidad con el artículo 3 de la Ley Federal de Procedimiento Administrativo, de aplicación supletoria a la Ley Federal de Transparencia y Acceso a la Información Pública, en términos de su artículo 7; todo acto administrativo debe cumplir con los principios de congruencia y exhaustividad. Para el efectivo ejercicio del derecho de acceso a la información, </a:t>
            </a:r>
            <a:r>
              <a:rPr lang="es-MX" sz="1800" b="1" u="sng" dirty="0"/>
              <a:t>la congruencia implica que exista concordancia entre el requerimiento formulado por el particular y la respuesta proporcionada por el sujeto obligado</a:t>
            </a:r>
            <a:r>
              <a:rPr lang="es-MX" sz="1800" dirty="0"/>
              <a:t>; mientras que la </a:t>
            </a:r>
            <a:r>
              <a:rPr lang="es-MX" sz="1800" b="1" u="sng" dirty="0"/>
              <a:t>exhaustividad significa que dicha respuesta se refiera expresamente a cada uno de los puntos solicitados</a:t>
            </a:r>
            <a:r>
              <a:rPr lang="es-MX" sz="1800" dirty="0"/>
              <a:t>. Por lo anterior, los sujetos obligados cumplirán con los principios de </a:t>
            </a:r>
            <a:r>
              <a:rPr lang="es-MX" sz="1800" b="1" dirty="0"/>
              <a:t>congruencia y exhaustividad</a:t>
            </a:r>
            <a:r>
              <a:rPr lang="es-MX" sz="1800" dirty="0"/>
              <a:t>, cuando las respuestas que emitan guarden una relación lógica con lo solicitado y atiendan de manera puntual y expresa, cada uno de los contenidos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7166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GRACIAS</a:t>
            </a:r>
            <a:br>
              <a:rPr lang="es-MX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 SU ATENCIÓN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93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295CBA3-FA35-4D65-8E51-2AE601D6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485774"/>
            <a:ext cx="5576343" cy="1983440"/>
          </a:xfrm>
        </p:spPr>
        <p:txBody>
          <a:bodyPr>
            <a:normAutofit/>
          </a:bodyPr>
          <a:lstStyle/>
          <a:p>
            <a:r>
              <a:rPr lang="es-MX" sz="4200" dirty="0"/>
              <a:t>¿Qué es el </a:t>
            </a:r>
            <a:r>
              <a:rPr lang="es-MX" sz="4200" dirty="0" smtClean="0"/>
              <a:t>recurso de revisión?</a:t>
            </a:r>
            <a:endParaRPr lang="es-MX" sz="42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D016F7CC-61DA-4678-ABDA-29068D148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825" y="2150965"/>
            <a:ext cx="6010275" cy="42212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 smtClean="0"/>
              <a:t>Es un medio de impugnación que pueden interponer los solicitantes en contra de los actos u omisión llevadas a cabo por el Sujeto Obligado en el procedimiento de </a:t>
            </a:r>
            <a:r>
              <a:rPr lang="es-MX" sz="2200" b="1" dirty="0" smtClean="0"/>
              <a:t>atención a la respuesta o falta de ésta</a:t>
            </a:r>
            <a:r>
              <a:rPr lang="es-MX" sz="2200" dirty="0" smtClean="0"/>
              <a:t>, con motivo de una solicitud de acceso a la información pública o de ejercicio de derechos ARCO.</a:t>
            </a:r>
            <a:endParaRPr lang="es-MX" sz="2200" dirty="0"/>
          </a:p>
        </p:txBody>
      </p:sp>
      <p:pic>
        <p:nvPicPr>
          <p:cNvPr id="1030" name="Picture 6" descr="RECURSO DE REVI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933450"/>
            <a:ext cx="525145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295CBA3-FA35-4D65-8E51-2AE601D6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33350"/>
            <a:ext cx="5676900" cy="1152525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Termino para la interposición  </a:t>
            </a:r>
            <a:endParaRPr lang="es-MX" sz="36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D016F7CC-61DA-4678-ABDA-29068D148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5275" y="1352550"/>
            <a:ext cx="6210300" cy="53530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2200" dirty="0" smtClean="0"/>
              <a:t>Dentro de los 15 días siguientes a la fecha de la notificación de la respuesta o del vencimiento del plazo para dar respuesta. </a:t>
            </a:r>
          </a:p>
          <a:p>
            <a:pPr algn="just">
              <a:lnSpc>
                <a:spcPct val="110000"/>
              </a:lnSpc>
              <a:tabLst>
                <a:tab pos="63104" algn="l"/>
              </a:tabLst>
            </a:pPr>
            <a:r>
              <a:rPr lang="es-ES_trad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podrá interponer de manera directa, </a:t>
            </a:r>
            <a:r>
              <a:rPr lang="es-ES_tradn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</a:t>
            </a:r>
            <a:r>
              <a:rPr lang="es-ES_trad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medios electrónicos ante: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</a:t>
            </a:r>
            <a:r>
              <a:rPr lang="es-ES_tradnl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Instituto</a:t>
            </a:r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(personal o correo electrónico)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</a:t>
            </a:r>
            <a:r>
              <a:rPr lang="es-ES_tradn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Unidad de Transparencia del sujeto obligado que haya dado respuesta  a la solicitud. (</a:t>
            </a:r>
            <a:r>
              <a:rPr lang="es-ES_trad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 deberá remitir el escrito inicial al Instituto a más tardar al día siguiente de haberlo </a:t>
            </a:r>
            <a:r>
              <a:rPr lang="es-ES_tradn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recibido, Art. 158 numeral 2</a:t>
            </a:r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Plataforma Nacional de Transparencia</a:t>
            </a:r>
          </a:p>
          <a:p>
            <a:pPr algn="just"/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MX" dirty="0"/>
          </a:p>
        </p:txBody>
      </p:sp>
      <p:pic>
        <p:nvPicPr>
          <p:cNvPr id="9" name="Picture 4" descr="Recurso de revisión INAI: ¿qué es y cómo hacerlo?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160" r="20397" b="901"/>
          <a:stretch/>
        </p:blipFill>
        <p:spPr bwMode="auto">
          <a:xfrm>
            <a:off x="6715125" y="257174"/>
            <a:ext cx="5238750" cy="6010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1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4444EEF2-E2DB-4EA4-826A-FF489B565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1" y="963244"/>
            <a:ext cx="4152296" cy="1358972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 smtClean="0"/>
              <a:t>El recurso de revisión</a:t>
            </a:r>
            <a:endParaRPr lang="es-MX" sz="4400" b="1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295CBA3-FA35-4D65-8E51-2AE601D6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198945"/>
            <a:ext cx="4142773" cy="426853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/>
              <a:t>Procede: </a:t>
            </a:r>
            <a:br>
              <a:rPr lang="es-MX" sz="4000" dirty="0" smtClean="0"/>
            </a:br>
            <a:r>
              <a:rPr lang="es-MX" sz="4000" dirty="0" smtClean="0"/>
              <a:t>(Articulo 159, Ley de Transparencia vigente en el Estado)</a:t>
            </a:r>
            <a:endParaRPr lang="es-MX" sz="4000" dirty="0"/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="" xmlns:a16="http://schemas.microsoft.com/office/drawing/2014/main" id="{731A4695-215B-4750-8BD4-0481D3708271}"/>
              </a:ext>
            </a:extLst>
          </p:cNvPr>
          <p:cNvSpPr/>
          <p:nvPr/>
        </p:nvSpPr>
        <p:spPr>
          <a:xfrm>
            <a:off x="5057775" y="1041400"/>
            <a:ext cx="4930775" cy="5575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0" name="Conector recto 69">
            <a:extLst>
              <a:ext uri="{FF2B5EF4-FFF2-40B4-BE49-F238E27FC236}">
                <a16:creationId xmlns="" xmlns:a16="http://schemas.microsoft.com/office/drawing/2014/main" id="{34D2FD80-E081-48CB-92A9-75816801588E}"/>
              </a:ext>
            </a:extLst>
          </p:cNvPr>
          <p:cNvCxnSpPr>
            <a:cxnSpLocks/>
          </p:cNvCxnSpPr>
          <p:nvPr/>
        </p:nvCxnSpPr>
        <p:spPr>
          <a:xfrm>
            <a:off x="6191250" y="1135183"/>
            <a:ext cx="0" cy="385608"/>
          </a:xfrm>
          <a:prstGeom prst="line">
            <a:avLst/>
          </a:prstGeom>
          <a:ln w="38100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arcador de texto 22">
            <a:extLst>
              <a:ext uri="{FF2B5EF4-FFF2-40B4-BE49-F238E27FC236}">
                <a16:creationId xmlns="" xmlns:a16="http://schemas.microsoft.com/office/drawing/2014/main" id="{8BEFCE44-18A0-4FEC-B536-97ED5B2CF288}"/>
              </a:ext>
            </a:extLst>
          </p:cNvPr>
          <p:cNvSpPr txBox="1">
            <a:spLocks/>
          </p:cNvSpPr>
          <p:nvPr/>
        </p:nvSpPr>
        <p:spPr>
          <a:xfrm>
            <a:off x="5153022" y="1041399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72" name="Marcador de texto 24">
            <a:extLst>
              <a:ext uri="{FF2B5EF4-FFF2-40B4-BE49-F238E27FC236}">
                <a16:creationId xmlns="" xmlns:a16="http://schemas.microsoft.com/office/drawing/2014/main" id="{2882A611-F1A4-41F9-82B1-11D7F75707AE}"/>
              </a:ext>
            </a:extLst>
          </p:cNvPr>
          <p:cNvSpPr txBox="1">
            <a:spLocks/>
          </p:cNvSpPr>
          <p:nvPr/>
        </p:nvSpPr>
        <p:spPr>
          <a:xfrm>
            <a:off x="6521451" y="1041399"/>
            <a:ext cx="3136892" cy="5575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dirty="0">
                <a:solidFill>
                  <a:schemeClr val="tx1"/>
                </a:solidFill>
              </a:rPr>
              <a:t>La clasificación de la información.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="" xmlns:a16="http://schemas.microsoft.com/office/drawing/2014/main" id="{718DFBC6-F2E9-4DC7-A82C-14DAC101312B}"/>
              </a:ext>
            </a:extLst>
          </p:cNvPr>
          <p:cNvSpPr/>
          <p:nvPr/>
        </p:nvSpPr>
        <p:spPr>
          <a:xfrm>
            <a:off x="5153022" y="2035629"/>
            <a:ext cx="4930775" cy="557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79" name="Conector recto 78">
            <a:extLst>
              <a:ext uri="{FF2B5EF4-FFF2-40B4-BE49-F238E27FC236}">
                <a16:creationId xmlns="" xmlns:a16="http://schemas.microsoft.com/office/drawing/2014/main" id="{0D38B38D-BA91-4B4C-B9B0-741EBF8AE7C4}"/>
              </a:ext>
            </a:extLst>
          </p:cNvPr>
          <p:cNvCxnSpPr>
            <a:cxnSpLocks/>
          </p:cNvCxnSpPr>
          <p:nvPr/>
        </p:nvCxnSpPr>
        <p:spPr>
          <a:xfrm>
            <a:off x="6286497" y="2129412"/>
            <a:ext cx="0" cy="38560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Marcador de texto 22">
            <a:extLst>
              <a:ext uri="{FF2B5EF4-FFF2-40B4-BE49-F238E27FC236}">
                <a16:creationId xmlns="" xmlns:a16="http://schemas.microsoft.com/office/drawing/2014/main" id="{16B377E2-2ECD-43B9-9EA8-56DC1A0A9914}"/>
              </a:ext>
            </a:extLst>
          </p:cNvPr>
          <p:cNvSpPr txBox="1">
            <a:spLocks/>
          </p:cNvSpPr>
          <p:nvPr/>
        </p:nvSpPr>
        <p:spPr>
          <a:xfrm>
            <a:off x="5248269" y="2035628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1" name="Marcador de texto 24">
            <a:extLst>
              <a:ext uri="{FF2B5EF4-FFF2-40B4-BE49-F238E27FC236}">
                <a16:creationId xmlns="" xmlns:a16="http://schemas.microsoft.com/office/drawing/2014/main" id="{C8A48561-51AE-44A9-83E4-24B96526172B}"/>
              </a:ext>
            </a:extLst>
          </p:cNvPr>
          <p:cNvSpPr txBox="1">
            <a:spLocks/>
          </p:cNvSpPr>
          <p:nvPr/>
        </p:nvSpPr>
        <p:spPr>
          <a:xfrm>
            <a:off x="6616698" y="2035628"/>
            <a:ext cx="3136892" cy="5575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tx1"/>
                </a:solidFill>
              </a:rPr>
              <a:t>La declaración de inexistencia de información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4" name="Rectángulo: esquinas redondeadas 93">
            <a:extLst>
              <a:ext uri="{FF2B5EF4-FFF2-40B4-BE49-F238E27FC236}">
                <a16:creationId xmlns="" xmlns:a16="http://schemas.microsoft.com/office/drawing/2014/main" id="{A63C0A0E-51AD-41BC-9D40-2C80F31ECF66}"/>
              </a:ext>
            </a:extLst>
          </p:cNvPr>
          <p:cNvSpPr/>
          <p:nvPr/>
        </p:nvSpPr>
        <p:spPr>
          <a:xfrm>
            <a:off x="5248269" y="3034159"/>
            <a:ext cx="4930775" cy="557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5" name="Conector recto 94">
            <a:extLst>
              <a:ext uri="{FF2B5EF4-FFF2-40B4-BE49-F238E27FC236}">
                <a16:creationId xmlns="" xmlns:a16="http://schemas.microsoft.com/office/drawing/2014/main" id="{C8A73A02-A843-437B-B36F-BE05587681B0}"/>
              </a:ext>
            </a:extLst>
          </p:cNvPr>
          <p:cNvCxnSpPr>
            <a:cxnSpLocks/>
          </p:cNvCxnSpPr>
          <p:nvPr/>
        </p:nvCxnSpPr>
        <p:spPr>
          <a:xfrm>
            <a:off x="6381744" y="3127942"/>
            <a:ext cx="0" cy="38560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Marcador de texto 22">
            <a:extLst>
              <a:ext uri="{FF2B5EF4-FFF2-40B4-BE49-F238E27FC236}">
                <a16:creationId xmlns="" xmlns:a16="http://schemas.microsoft.com/office/drawing/2014/main" id="{C6A5F151-1069-473E-9ABE-0D20C1959C0C}"/>
              </a:ext>
            </a:extLst>
          </p:cNvPr>
          <p:cNvSpPr txBox="1">
            <a:spLocks/>
          </p:cNvSpPr>
          <p:nvPr/>
        </p:nvSpPr>
        <p:spPr>
          <a:xfrm>
            <a:off x="5343516" y="3034158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7" name="Marcador de texto 24">
            <a:extLst>
              <a:ext uri="{FF2B5EF4-FFF2-40B4-BE49-F238E27FC236}">
                <a16:creationId xmlns="" xmlns:a16="http://schemas.microsoft.com/office/drawing/2014/main" id="{A34D87B3-7427-4F73-9CBA-F242934A7C42}"/>
              </a:ext>
            </a:extLst>
          </p:cNvPr>
          <p:cNvSpPr txBox="1">
            <a:spLocks/>
          </p:cNvSpPr>
          <p:nvPr/>
        </p:nvSpPr>
        <p:spPr>
          <a:xfrm>
            <a:off x="6711945" y="3034158"/>
            <a:ext cx="3136892" cy="5575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tx1"/>
                </a:solidFill>
              </a:rPr>
              <a:t>La </a:t>
            </a:r>
            <a:r>
              <a:rPr lang="es-MX" dirty="0">
                <a:solidFill>
                  <a:schemeClr val="tx1"/>
                </a:solidFill>
              </a:rPr>
              <a:t>declaración </a:t>
            </a:r>
            <a:r>
              <a:rPr lang="es-MX" dirty="0" smtClean="0">
                <a:solidFill>
                  <a:schemeClr val="tx1"/>
                </a:solidFill>
              </a:rPr>
              <a:t>de incompetencia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8" name="Rectángulo: esquinas redondeadas 97">
            <a:extLst>
              <a:ext uri="{FF2B5EF4-FFF2-40B4-BE49-F238E27FC236}">
                <a16:creationId xmlns="" xmlns:a16="http://schemas.microsoft.com/office/drawing/2014/main" id="{FF58850D-6D30-4D43-80F1-257308E91909}"/>
              </a:ext>
            </a:extLst>
          </p:cNvPr>
          <p:cNvSpPr/>
          <p:nvPr/>
        </p:nvSpPr>
        <p:spPr>
          <a:xfrm>
            <a:off x="5345769" y="4032688"/>
            <a:ext cx="4930775" cy="557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9" name="Conector recto 98">
            <a:extLst>
              <a:ext uri="{FF2B5EF4-FFF2-40B4-BE49-F238E27FC236}">
                <a16:creationId xmlns="" xmlns:a16="http://schemas.microsoft.com/office/drawing/2014/main" id="{E4253A9F-3E27-4F58-B302-6AE3A03B683E}"/>
              </a:ext>
            </a:extLst>
          </p:cNvPr>
          <p:cNvCxnSpPr>
            <a:cxnSpLocks/>
          </p:cNvCxnSpPr>
          <p:nvPr/>
        </p:nvCxnSpPr>
        <p:spPr>
          <a:xfrm>
            <a:off x="6479244" y="4126471"/>
            <a:ext cx="0" cy="38560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arcador de texto 22">
            <a:extLst>
              <a:ext uri="{FF2B5EF4-FFF2-40B4-BE49-F238E27FC236}">
                <a16:creationId xmlns="" xmlns:a16="http://schemas.microsoft.com/office/drawing/2014/main" id="{E1F8CAEB-649D-48C9-82DB-BA994BFF052D}"/>
              </a:ext>
            </a:extLst>
          </p:cNvPr>
          <p:cNvSpPr txBox="1">
            <a:spLocks/>
          </p:cNvSpPr>
          <p:nvPr/>
        </p:nvSpPr>
        <p:spPr>
          <a:xfrm>
            <a:off x="5441016" y="4032687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1" name="Marcador de texto 24">
            <a:extLst>
              <a:ext uri="{FF2B5EF4-FFF2-40B4-BE49-F238E27FC236}">
                <a16:creationId xmlns="" xmlns:a16="http://schemas.microsoft.com/office/drawing/2014/main" id="{39FA4188-3349-4772-8267-7C0CE16D9B8A}"/>
              </a:ext>
            </a:extLst>
          </p:cNvPr>
          <p:cNvSpPr txBox="1">
            <a:spLocks/>
          </p:cNvSpPr>
          <p:nvPr/>
        </p:nvSpPr>
        <p:spPr>
          <a:xfrm>
            <a:off x="6809445" y="4032687"/>
            <a:ext cx="3136892" cy="5575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La entrega de información incompleta</a:t>
            </a:r>
          </a:p>
        </p:txBody>
      </p:sp>
      <p:sp>
        <p:nvSpPr>
          <p:cNvPr id="102" name="Rectángulo: esquinas redondeadas 101">
            <a:extLst>
              <a:ext uri="{FF2B5EF4-FFF2-40B4-BE49-F238E27FC236}">
                <a16:creationId xmlns="" xmlns:a16="http://schemas.microsoft.com/office/drawing/2014/main" id="{42595805-6FAE-40BC-85DF-C6F9E64CC185}"/>
              </a:ext>
            </a:extLst>
          </p:cNvPr>
          <p:cNvSpPr/>
          <p:nvPr/>
        </p:nvSpPr>
        <p:spPr>
          <a:xfrm>
            <a:off x="5441016" y="5031216"/>
            <a:ext cx="4930775" cy="557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3" name="Conector recto 102">
            <a:extLst>
              <a:ext uri="{FF2B5EF4-FFF2-40B4-BE49-F238E27FC236}">
                <a16:creationId xmlns="" xmlns:a16="http://schemas.microsoft.com/office/drawing/2014/main" id="{AA67007F-EF6E-4172-9A6B-550C341A9DC3}"/>
              </a:ext>
            </a:extLst>
          </p:cNvPr>
          <p:cNvCxnSpPr>
            <a:cxnSpLocks/>
          </p:cNvCxnSpPr>
          <p:nvPr/>
        </p:nvCxnSpPr>
        <p:spPr>
          <a:xfrm>
            <a:off x="6574491" y="5124999"/>
            <a:ext cx="0" cy="38560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Marcador de texto 22">
            <a:extLst>
              <a:ext uri="{FF2B5EF4-FFF2-40B4-BE49-F238E27FC236}">
                <a16:creationId xmlns="" xmlns:a16="http://schemas.microsoft.com/office/drawing/2014/main" id="{077539CC-E73E-405D-956D-60B98F9634E5}"/>
              </a:ext>
            </a:extLst>
          </p:cNvPr>
          <p:cNvSpPr txBox="1">
            <a:spLocks/>
          </p:cNvSpPr>
          <p:nvPr/>
        </p:nvSpPr>
        <p:spPr>
          <a:xfrm>
            <a:off x="5536263" y="5031215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" name="Marcador de texto 24">
            <a:extLst>
              <a:ext uri="{FF2B5EF4-FFF2-40B4-BE49-F238E27FC236}">
                <a16:creationId xmlns="" xmlns:a16="http://schemas.microsoft.com/office/drawing/2014/main" id="{1491594A-7C3D-459E-A652-734AB0A3A3AA}"/>
              </a:ext>
            </a:extLst>
          </p:cNvPr>
          <p:cNvSpPr txBox="1">
            <a:spLocks/>
          </p:cNvSpPr>
          <p:nvPr/>
        </p:nvSpPr>
        <p:spPr>
          <a:xfrm>
            <a:off x="6904692" y="5031215"/>
            <a:ext cx="3136892" cy="55754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La entrega de información que no corresponda con lo solicitado</a:t>
            </a:r>
          </a:p>
        </p:txBody>
      </p:sp>
      <p:sp>
        <p:nvSpPr>
          <p:cNvPr id="25" name="Rectángulo: esquinas redondeadas 101">
            <a:extLst>
              <a:ext uri="{FF2B5EF4-FFF2-40B4-BE49-F238E27FC236}">
                <a16:creationId xmlns="" xmlns:a16="http://schemas.microsoft.com/office/drawing/2014/main" id="{42595805-6FAE-40BC-85DF-C6F9E64CC185}"/>
              </a:ext>
            </a:extLst>
          </p:cNvPr>
          <p:cNvSpPr/>
          <p:nvPr/>
        </p:nvSpPr>
        <p:spPr>
          <a:xfrm>
            <a:off x="5536263" y="5741163"/>
            <a:ext cx="4930775" cy="557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Marcador de texto 22">
            <a:extLst>
              <a:ext uri="{FF2B5EF4-FFF2-40B4-BE49-F238E27FC236}">
                <a16:creationId xmlns="" xmlns:a16="http://schemas.microsoft.com/office/drawing/2014/main" id="{077539CC-E73E-405D-956D-60B98F9634E5}"/>
              </a:ext>
            </a:extLst>
          </p:cNvPr>
          <p:cNvSpPr txBox="1">
            <a:spLocks/>
          </p:cNvSpPr>
          <p:nvPr/>
        </p:nvSpPr>
        <p:spPr>
          <a:xfrm>
            <a:off x="5673720" y="5758834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7" name="Conector recto 102">
            <a:extLst>
              <a:ext uri="{FF2B5EF4-FFF2-40B4-BE49-F238E27FC236}">
                <a16:creationId xmlns="" xmlns:a16="http://schemas.microsoft.com/office/drawing/2014/main" id="{AA67007F-EF6E-4172-9A6B-550C341A9DC3}"/>
              </a:ext>
            </a:extLst>
          </p:cNvPr>
          <p:cNvCxnSpPr>
            <a:cxnSpLocks/>
          </p:cNvCxnSpPr>
          <p:nvPr/>
        </p:nvCxnSpPr>
        <p:spPr>
          <a:xfrm>
            <a:off x="6616698" y="5827132"/>
            <a:ext cx="0" cy="38560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texto 24">
            <a:extLst>
              <a:ext uri="{FF2B5EF4-FFF2-40B4-BE49-F238E27FC236}">
                <a16:creationId xmlns="" xmlns:a16="http://schemas.microsoft.com/office/drawing/2014/main" id="{1491594A-7C3D-459E-A652-734AB0A3A3AA}"/>
              </a:ext>
            </a:extLst>
          </p:cNvPr>
          <p:cNvSpPr txBox="1">
            <a:spLocks/>
          </p:cNvSpPr>
          <p:nvPr/>
        </p:nvSpPr>
        <p:spPr>
          <a:xfrm>
            <a:off x="6851658" y="5741162"/>
            <a:ext cx="3136892" cy="5575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tx1"/>
                </a:solidFill>
              </a:rPr>
              <a:t>La falta de respuesta 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4444EEF2-E2DB-4EA4-826A-FF489B565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704849"/>
            <a:ext cx="3818921" cy="1330779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 smtClean="0"/>
              <a:t>El recurso de revisión</a:t>
            </a:r>
            <a:endParaRPr lang="es-MX" sz="4400" b="1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295CBA3-FA35-4D65-8E51-2AE601D6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9" y="2035629"/>
            <a:ext cx="4232865" cy="435564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/>
              <a:t>Procede: 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(Articulo 159, Ley de </a:t>
            </a:r>
            <a:r>
              <a:rPr lang="es-MX" sz="4000" dirty="0" smtClean="0"/>
              <a:t>Transparencia </a:t>
            </a:r>
            <a:r>
              <a:rPr lang="es-MX" sz="4000" dirty="0"/>
              <a:t>vigente en el Estado)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="" xmlns:a16="http://schemas.microsoft.com/office/drawing/2014/main" id="{731A4695-215B-4750-8BD4-0481D3708271}"/>
              </a:ext>
            </a:extLst>
          </p:cNvPr>
          <p:cNvSpPr/>
          <p:nvPr/>
        </p:nvSpPr>
        <p:spPr>
          <a:xfrm>
            <a:off x="5057775" y="847725"/>
            <a:ext cx="4930775" cy="9429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0" name="Conector recto 69">
            <a:extLst>
              <a:ext uri="{FF2B5EF4-FFF2-40B4-BE49-F238E27FC236}">
                <a16:creationId xmlns="" xmlns:a16="http://schemas.microsoft.com/office/drawing/2014/main" id="{34D2FD80-E081-48CB-92A9-75816801588E}"/>
              </a:ext>
            </a:extLst>
          </p:cNvPr>
          <p:cNvCxnSpPr>
            <a:cxnSpLocks/>
          </p:cNvCxnSpPr>
          <p:nvPr/>
        </p:nvCxnSpPr>
        <p:spPr>
          <a:xfrm>
            <a:off x="6191250" y="1135183"/>
            <a:ext cx="0" cy="3856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arcador de texto 22">
            <a:extLst>
              <a:ext uri="{FF2B5EF4-FFF2-40B4-BE49-F238E27FC236}">
                <a16:creationId xmlns="" xmlns:a16="http://schemas.microsoft.com/office/drawing/2014/main" id="{8BEFCE44-18A0-4FEC-B536-97ED5B2CF288}"/>
              </a:ext>
            </a:extLst>
          </p:cNvPr>
          <p:cNvSpPr txBox="1">
            <a:spLocks/>
          </p:cNvSpPr>
          <p:nvPr/>
        </p:nvSpPr>
        <p:spPr>
          <a:xfrm>
            <a:off x="5153022" y="1041399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.</a:t>
            </a:r>
          </a:p>
        </p:txBody>
      </p:sp>
      <p:sp>
        <p:nvSpPr>
          <p:cNvPr id="72" name="Marcador de texto 24">
            <a:extLst>
              <a:ext uri="{FF2B5EF4-FFF2-40B4-BE49-F238E27FC236}">
                <a16:creationId xmlns="" xmlns:a16="http://schemas.microsoft.com/office/drawing/2014/main" id="{2882A611-F1A4-41F9-82B1-11D7F75707AE}"/>
              </a:ext>
            </a:extLst>
          </p:cNvPr>
          <p:cNvSpPr txBox="1">
            <a:spLocks/>
          </p:cNvSpPr>
          <p:nvPr/>
        </p:nvSpPr>
        <p:spPr>
          <a:xfrm>
            <a:off x="6521451" y="847726"/>
            <a:ext cx="3424886" cy="9429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dirty="0"/>
              <a:t>La </a:t>
            </a:r>
            <a:r>
              <a:rPr lang="es-MX" dirty="0" smtClean="0"/>
              <a:t>entrega </a:t>
            </a:r>
            <a:r>
              <a:rPr lang="es-MX" dirty="0"/>
              <a:t>o puesta a disposición de información en una modalidad o formato distinto al solicitado.</a:t>
            </a:r>
          </a:p>
        </p:txBody>
      </p:sp>
      <p:sp>
        <p:nvSpPr>
          <p:cNvPr id="98" name="Rectángulo: esquinas redondeadas 97">
            <a:extLst>
              <a:ext uri="{FF2B5EF4-FFF2-40B4-BE49-F238E27FC236}">
                <a16:creationId xmlns="" xmlns:a16="http://schemas.microsoft.com/office/drawing/2014/main" id="{FF58850D-6D30-4D43-80F1-257308E91909}"/>
              </a:ext>
            </a:extLst>
          </p:cNvPr>
          <p:cNvSpPr/>
          <p:nvPr/>
        </p:nvSpPr>
        <p:spPr>
          <a:xfrm>
            <a:off x="5348065" y="2495175"/>
            <a:ext cx="4930775" cy="557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9" name="Conector recto 98">
            <a:extLst>
              <a:ext uri="{FF2B5EF4-FFF2-40B4-BE49-F238E27FC236}">
                <a16:creationId xmlns="" xmlns:a16="http://schemas.microsoft.com/office/drawing/2014/main" id="{E4253A9F-3E27-4F58-B302-6AE3A03B683E}"/>
              </a:ext>
            </a:extLst>
          </p:cNvPr>
          <p:cNvCxnSpPr>
            <a:cxnSpLocks/>
          </p:cNvCxnSpPr>
          <p:nvPr/>
        </p:nvCxnSpPr>
        <p:spPr>
          <a:xfrm>
            <a:off x="6358486" y="2666452"/>
            <a:ext cx="0" cy="38560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arcador de texto 22">
            <a:extLst>
              <a:ext uri="{FF2B5EF4-FFF2-40B4-BE49-F238E27FC236}">
                <a16:creationId xmlns="" xmlns:a16="http://schemas.microsoft.com/office/drawing/2014/main" id="{E1F8CAEB-649D-48C9-82DB-BA994BFF052D}"/>
              </a:ext>
            </a:extLst>
          </p:cNvPr>
          <p:cNvSpPr txBox="1">
            <a:spLocks/>
          </p:cNvSpPr>
          <p:nvPr/>
        </p:nvSpPr>
        <p:spPr>
          <a:xfrm>
            <a:off x="5409912" y="2515429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1" name="Marcador de texto 24">
            <a:extLst>
              <a:ext uri="{FF2B5EF4-FFF2-40B4-BE49-F238E27FC236}">
                <a16:creationId xmlns="" xmlns:a16="http://schemas.microsoft.com/office/drawing/2014/main" id="{39FA4188-3349-4772-8267-7C0CE16D9B8A}"/>
              </a:ext>
            </a:extLst>
          </p:cNvPr>
          <p:cNvSpPr txBox="1">
            <a:spLocks/>
          </p:cNvSpPr>
          <p:nvPr/>
        </p:nvSpPr>
        <p:spPr>
          <a:xfrm>
            <a:off x="6665448" y="2515429"/>
            <a:ext cx="3136892" cy="5575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La </a:t>
            </a:r>
            <a:r>
              <a:rPr lang="es-MX" dirty="0" smtClean="0">
                <a:solidFill>
                  <a:schemeClr val="tx1"/>
                </a:solidFill>
              </a:rPr>
              <a:t>falta de trámite a una solicitud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2" name="Rectángulo: esquinas redondeadas 101">
            <a:extLst>
              <a:ext uri="{FF2B5EF4-FFF2-40B4-BE49-F238E27FC236}">
                <a16:creationId xmlns="" xmlns:a16="http://schemas.microsoft.com/office/drawing/2014/main" id="{42595805-6FAE-40BC-85DF-C6F9E64CC185}"/>
              </a:ext>
            </a:extLst>
          </p:cNvPr>
          <p:cNvSpPr/>
          <p:nvPr/>
        </p:nvSpPr>
        <p:spPr>
          <a:xfrm>
            <a:off x="5410128" y="3793183"/>
            <a:ext cx="4930775" cy="557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3" name="Conector recto 102">
            <a:extLst>
              <a:ext uri="{FF2B5EF4-FFF2-40B4-BE49-F238E27FC236}">
                <a16:creationId xmlns="" xmlns:a16="http://schemas.microsoft.com/office/drawing/2014/main" id="{AA67007F-EF6E-4172-9A6B-550C341A9DC3}"/>
              </a:ext>
            </a:extLst>
          </p:cNvPr>
          <p:cNvCxnSpPr>
            <a:cxnSpLocks/>
          </p:cNvCxnSpPr>
          <p:nvPr/>
        </p:nvCxnSpPr>
        <p:spPr>
          <a:xfrm>
            <a:off x="6428371" y="3879152"/>
            <a:ext cx="0" cy="38560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Marcador de texto 22">
            <a:extLst>
              <a:ext uri="{FF2B5EF4-FFF2-40B4-BE49-F238E27FC236}">
                <a16:creationId xmlns="" xmlns:a16="http://schemas.microsoft.com/office/drawing/2014/main" id="{077539CC-E73E-405D-956D-60B98F9634E5}"/>
              </a:ext>
            </a:extLst>
          </p:cNvPr>
          <p:cNvSpPr txBox="1">
            <a:spLocks/>
          </p:cNvSpPr>
          <p:nvPr/>
        </p:nvSpPr>
        <p:spPr>
          <a:xfrm>
            <a:off x="5498167" y="3822225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" name="Marcador de texto 24">
            <a:extLst>
              <a:ext uri="{FF2B5EF4-FFF2-40B4-BE49-F238E27FC236}">
                <a16:creationId xmlns="" xmlns:a16="http://schemas.microsoft.com/office/drawing/2014/main" id="{1491594A-7C3D-459E-A652-734AB0A3A3AA}"/>
              </a:ext>
            </a:extLst>
          </p:cNvPr>
          <p:cNvSpPr txBox="1">
            <a:spLocks/>
          </p:cNvSpPr>
          <p:nvPr/>
        </p:nvSpPr>
        <p:spPr>
          <a:xfrm>
            <a:off x="6851658" y="3793183"/>
            <a:ext cx="3136892" cy="55754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La </a:t>
            </a:r>
            <a:r>
              <a:rPr lang="es-MX" dirty="0" smtClean="0">
                <a:solidFill>
                  <a:schemeClr val="tx1"/>
                </a:solidFill>
              </a:rPr>
              <a:t>negativa a permitir la consulta directa de la información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5" name="Rectángulo: esquinas redondeadas 101">
            <a:extLst>
              <a:ext uri="{FF2B5EF4-FFF2-40B4-BE49-F238E27FC236}">
                <a16:creationId xmlns="" xmlns:a16="http://schemas.microsoft.com/office/drawing/2014/main" id="{42595805-6FAE-40BC-85DF-C6F9E64CC185}"/>
              </a:ext>
            </a:extLst>
          </p:cNvPr>
          <p:cNvSpPr/>
          <p:nvPr/>
        </p:nvSpPr>
        <p:spPr>
          <a:xfrm>
            <a:off x="5440271" y="4769599"/>
            <a:ext cx="4930775" cy="10432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Marcador de texto 22">
            <a:extLst>
              <a:ext uri="{FF2B5EF4-FFF2-40B4-BE49-F238E27FC236}">
                <a16:creationId xmlns="" xmlns:a16="http://schemas.microsoft.com/office/drawing/2014/main" id="{077539CC-E73E-405D-956D-60B98F9634E5}"/>
              </a:ext>
            </a:extLst>
          </p:cNvPr>
          <p:cNvSpPr txBox="1">
            <a:spLocks/>
          </p:cNvSpPr>
          <p:nvPr/>
        </p:nvSpPr>
        <p:spPr>
          <a:xfrm>
            <a:off x="5595714" y="5020263"/>
            <a:ext cx="942978" cy="541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7" name="Conector recto 102">
            <a:extLst>
              <a:ext uri="{FF2B5EF4-FFF2-40B4-BE49-F238E27FC236}">
                <a16:creationId xmlns="" xmlns:a16="http://schemas.microsoft.com/office/drawing/2014/main" id="{AA67007F-EF6E-4172-9A6B-550C341A9DC3}"/>
              </a:ext>
            </a:extLst>
          </p:cNvPr>
          <p:cNvCxnSpPr>
            <a:cxnSpLocks/>
          </p:cNvCxnSpPr>
          <p:nvPr/>
        </p:nvCxnSpPr>
        <p:spPr>
          <a:xfrm>
            <a:off x="6525144" y="5072446"/>
            <a:ext cx="0" cy="493584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texto 24">
            <a:extLst>
              <a:ext uri="{FF2B5EF4-FFF2-40B4-BE49-F238E27FC236}">
                <a16:creationId xmlns="" xmlns:a16="http://schemas.microsoft.com/office/drawing/2014/main" id="{1491594A-7C3D-459E-A652-734AB0A3A3AA}"/>
              </a:ext>
            </a:extLst>
          </p:cNvPr>
          <p:cNvSpPr txBox="1">
            <a:spLocks/>
          </p:cNvSpPr>
          <p:nvPr/>
        </p:nvSpPr>
        <p:spPr>
          <a:xfrm>
            <a:off x="6923744" y="4841666"/>
            <a:ext cx="3255299" cy="89908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tx1"/>
                </a:solidFill>
              </a:rPr>
              <a:t>La falta, deficiencia o insuficiencia de la fundamentación y/o motivación en la respuesta</a:t>
            </a:r>
          </a:p>
        </p:txBody>
      </p:sp>
    </p:spTree>
    <p:extLst>
      <p:ext uri="{BB962C8B-B14F-4D97-AF65-F5344CB8AC3E}">
        <p14:creationId xmlns:p14="http://schemas.microsoft.com/office/powerpoint/2010/main" val="24173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295274" y="557822"/>
            <a:ext cx="5038726" cy="909027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latin typeface="+mj-lt"/>
              </a:rPr>
              <a:t>FALTA DE RESPUESTA </a:t>
            </a:r>
            <a:endParaRPr lang="es-MX" sz="4000" b="1" dirty="0">
              <a:latin typeface="+mj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762000" y="1704976"/>
            <a:ext cx="9353549" cy="4599572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895351"/>
            <a:ext cx="11149109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90DAFBFE-2EC4-450E-B1FB-62A0259E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REQUISITOS </a:t>
            </a:r>
            <a:r>
              <a:rPr lang="es-ES" dirty="0" smtClean="0"/>
              <a:t>PARA INTEROPONER </a:t>
            </a:r>
            <a:r>
              <a:rPr lang="es-ES" dirty="0"/>
              <a:t>RECURSO DE </a:t>
            </a:r>
            <a:r>
              <a:rPr lang="es-ES" dirty="0" smtClean="0"/>
              <a:t>REVISÓN</a:t>
            </a:r>
            <a:br>
              <a:rPr lang="es-ES" dirty="0" smtClean="0"/>
            </a:br>
            <a:r>
              <a:rPr lang="es-ES" dirty="0" smtClean="0"/>
              <a:t>Articulo 160</a:t>
            </a: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7C7E64B5-E03C-49D9-8643-02B12BA36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76" y="4442058"/>
            <a:ext cx="5166767" cy="1076239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recurso de revisión deberá contener:</a:t>
            </a:r>
            <a:endParaRPr lang="es-MX" sz="36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="" xmlns:a16="http://schemas.microsoft.com/office/drawing/2014/main" id="{C1E9F22F-C5D4-44E3-95FE-F38F7FF9E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478874"/>
              </p:ext>
            </p:extLst>
          </p:nvPr>
        </p:nvGraphicFramePr>
        <p:xfrm>
          <a:off x="5635257" y="106326"/>
          <a:ext cx="6422064" cy="661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5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20">
            <a:extLst>
              <a:ext uri="{FF2B5EF4-FFF2-40B4-BE49-F238E27FC236}">
                <a16:creationId xmlns="" xmlns:a16="http://schemas.microsoft.com/office/drawing/2014/main" id="{9B63789B-9502-4FF7-A312-DD9043A8A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7702" y="4827995"/>
            <a:ext cx="2711303" cy="1562172"/>
          </a:xfrm>
        </p:spPr>
        <p:txBody>
          <a:bodyPr/>
          <a:lstStyle/>
          <a:p>
            <a:r>
              <a:rPr lang="es-MX" sz="2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ADMISIÓN</a:t>
            </a:r>
            <a:r>
              <a:rPr lang="es-MX" sz="2400" dirty="0" smtClean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MX" sz="2400" dirty="0" smtClean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dirty="0" smtClean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MX" sz="2400" dirty="0" smtClean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RECURSO DE REVISIÓN</a:t>
            </a:r>
            <a:endParaRPr lang="es-MX" sz="2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="" xmlns:a16="http://schemas.microsoft.com/office/drawing/2014/main" id="{2BCB17A4-9732-4BEA-A2EA-1DAB31F6A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7977" y="1339701"/>
            <a:ext cx="2773547" cy="3763927"/>
          </a:xfrm>
        </p:spPr>
        <p:txBody>
          <a:bodyPr/>
          <a:lstStyle/>
          <a:p>
            <a:r>
              <a:rPr lang="es-MX" sz="2400" dirty="0" smtClean="0">
                <a:latin typeface="+mj-lt"/>
              </a:rPr>
              <a:t>DESECHADO</a:t>
            </a:r>
          </a:p>
          <a:p>
            <a:r>
              <a:rPr lang="es-MX" dirty="0" smtClean="0"/>
              <a:t>(Art. 173)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EXTEPORANEO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 </a:t>
            </a:r>
            <a:r>
              <a:rPr lang="es-MX" dirty="0" smtClean="0"/>
              <a:t>ANTICIPADO</a:t>
            </a: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SE TRAMITE ANTE </a:t>
            </a:r>
            <a:r>
              <a:rPr lang="es-MX" dirty="0" smtClean="0"/>
              <a:t>EL PJF</a:t>
            </a: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NO DESAHOGAR LA PREVENCIÓN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VERACIDAD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AMPLEACIÓN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25" name="Marcador de texto 24">
            <a:extLst>
              <a:ext uri="{FF2B5EF4-FFF2-40B4-BE49-F238E27FC236}">
                <a16:creationId xmlns="" xmlns:a16="http://schemas.microsoft.com/office/drawing/2014/main" id="{DDF8E9BC-7550-4198-8C84-6C7FF7B05B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75907" y="4625975"/>
            <a:ext cx="2543618" cy="1540909"/>
          </a:xfrm>
        </p:spPr>
        <p:txBody>
          <a:bodyPr/>
          <a:lstStyle/>
          <a:p>
            <a:r>
              <a:rPr lang="es-MX" sz="2400" dirty="0" smtClean="0">
                <a:latin typeface="+mj-lt"/>
                <a:cs typeface="Times New Roman" panose="02020603050405020304" pitchFamily="18" charset="0"/>
              </a:rPr>
              <a:t>PREVENCIÓN</a:t>
            </a:r>
          </a:p>
          <a:p>
            <a:r>
              <a:rPr lang="es-MX" sz="2400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(Art. 161 )</a:t>
            </a:r>
          </a:p>
          <a:p>
            <a:r>
              <a:rPr lang="es-MX" sz="2400" dirty="0" smtClean="0">
                <a:latin typeface="Montserrat" panose="00000500000000000000" pitchFamily="2" charset="0"/>
                <a:cs typeface="Times New Roman" panose="02020603050405020304" pitchFamily="18" charset="0"/>
              </a:rPr>
              <a:t>Termino  5 días</a:t>
            </a:r>
            <a:endParaRPr lang="es-MX" sz="2400" dirty="0"/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16B4687-C053-4E04-B4B6-2F83E982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498"/>
          </a:xfrm>
        </p:spPr>
        <p:txBody>
          <a:bodyPr>
            <a:noAutofit/>
          </a:bodyPr>
          <a:lstStyle/>
          <a:p>
            <a:r>
              <a:rPr lang="es-MX" sz="3200" dirty="0"/>
              <a:t>PROCEDIMIENTO DEL RECURSO DE REVISION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778316"/>
            <a:ext cx="3086099" cy="28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Juicio de Amparo ⋆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r="17344" b="18690"/>
          <a:stretch/>
        </p:blipFill>
        <p:spPr bwMode="auto">
          <a:xfrm>
            <a:off x="8165140" y="2207586"/>
            <a:ext cx="27717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92" y="4890976"/>
            <a:ext cx="2913321" cy="188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295CBA3-FA35-4D65-8E51-2AE601D6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600074"/>
            <a:ext cx="5166768" cy="1571626"/>
          </a:xfrm>
        </p:spPr>
        <p:txBody>
          <a:bodyPr>
            <a:normAutofit/>
          </a:bodyPr>
          <a:lstStyle/>
          <a:p>
            <a:r>
              <a:rPr lang="es-MX" sz="4000" dirty="0" smtClean="0"/>
              <a:t>SUPLENCIA DE LA QUEJA</a:t>
            </a:r>
            <a:endParaRPr lang="es-MX" sz="400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D016F7CC-61DA-4678-ABDA-29068D148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75" y="2038349"/>
            <a:ext cx="5651819" cy="452437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/>
              <a:t>Articulo 163</a:t>
            </a:r>
            <a:r>
              <a:rPr lang="es-MX" sz="2400" dirty="0" smtClean="0"/>
              <a:t>. Durante el procedimiento deberá aplicarse la </a:t>
            </a:r>
            <a:r>
              <a:rPr lang="es-MX" sz="2400" b="1" dirty="0" smtClean="0">
                <a:solidFill>
                  <a:srgbClr val="0070C0"/>
                </a:solidFill>
              </a:rPr>
              <a:t>suplencia de la queja a favor del recurrente</a:t>
            </a:r>
            <a:r>
              <a:rPr lang="es-MX" sz="2400" dirty="0" smtClean="0"/>
              <a:t>, </a:t>
            </a:r>
            <a:r>
              <a:rPr lang="es-MX" sz="2400" b="1" dirty="0" smtClean="0">
                <a:solidFill>
                  <a:srgbClr val="0070C0"/>
                </a:solidFill>
              </a:rPr>
              <a:t>sin cambiar los hechos expuestos</a:t>
            </a:r>
            <a:r>
              <a:rPr lang="es-MX" sz="2400" dirty="0" smtClean="0"/>
              <a:t>,</a:t>
            </a:r>
            <a:r>
              <a:rPr lang="es-MX" sz="2400" dirty="0" smtClean="0">
                <a:solidFill>
                  <a:srgbClr val="0070C0"/>
                </a:solidFill>
              </a:rPr>
              <a:t> </a:t>
            </a:r>
            <a:r>
              <a:rPr lang="es-MX" sz="2400" dirty="0" smtClean="0"/>
              <a:t>asegurándose de que las partes puedan presentar, de manera escrita y oral los argumentos que funden y motiven sus pretensiones</a:t>
            </a:r>
            <a:endParaRPr lang="es-ES_trad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MX" dirty="0"/>
          </a:p>
        </p:txBody>
      </p:sp>
      <p:pic>
        <p:nvPicPr>
          <p:cNvPr id="5122" name="Picture 2" descr="Imágenes de Persona Pensando - Descarga gratuita en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r="7504"/>
          <a:stretch/>
        </p:blipFill>
        <p:spPr bwMode="auto">
          <a:xfrm>
            <a:off x="6507126" y="822324"/>
            <a:ext cx="5284381" cy="57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es">
  <a:themeElements>
    <a:clrScheme name="ITAIT">
      <a:dk1>
        <a:sysClr val="windowText" lastClr="000000"/>
      </a:dk1>
      <a:lt1>
        <a:srgbClr val="FFFFFF"/>
      </a:lt1>
      <a:dk2>
        <a:srgbClr val="43948E"/>
      </a:dk2>
      <a:lt2>
        <a:srgbClr val="FFFFFF"/>
      </a:lt2>
      <a:accent1>
        <a:srgbClr val="26AF8D"/>
      </a:accent1>
      <a:accent2>
        <a:srgbClr val="DBA514"/>
      </a:accent2>
      <a:accent3>
        <a:srgbClr val="43948E"/>
      </a:accent3>
      <a:accent4>
        <a:srgbClr val="FEE599"/>
      </a:accent4>
      <a:accent5>
        <a:srgbClr val="7F7F7F"/>
      </a:accent5>
      <a:accent6>
        <a:srgbClr val="FFD965"/>
      </a:accent6>
      <a:hlink>
        <a:srgbClr val="0563C1"/>
      </a:hlink>
      <a:folHlink>
        <a:srgbClr val="A5A5A5"/>
      </a:folHlink>
    </a:clrScheme>
    <a:fontScheme name="ITAIT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ones" id="{56C8DF55-C9E5-4B78-A549-0031F7240A14}" vid="{BD3D86D4-23BB-4491-9D83-EE696E8DF5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Presentaciones</Template>
  <TotalTime>753</TotalTime>
  <Words>1160</Words>
  <Application>Microsoft Office PowerPoint</Application>
  <PresentationFormat>Personalizado</PresentationFormat>
  <Paragraphs>115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Presentaciones</vt:lpstr>
      <vt:lpstr>Tramite del Recurso de Revisión</vt:lpstr>
      <vt:lpstr>¿Qué es el recurso de revisión?</vt:lpstr>
      <vt:lpstr>Termino para la interposición  </vt:lpstr>
      <vt:lpstr>Procede:  (Articulo 159, Ley de Transparencia vigente en el Estado)</vt:lpstr>
      <vt:lpstr>Procede:  (Articulo 159, Ley de Transparencia vigente en el Estado)</vt:lpstr>
      <vt:lpstr>Presentación de PowerPoint</vt:lpstr>
      <vt:lpstr>REQUISITOS PARA INTEROPONER RECURSO DE REVISÓN Articulo 160</vt:lpstr>
      <vt:lpstr>PROCEDIMIENTO DEL RECURSO DE REVISION </vt:lpstr>
      <vt:lpstr>SUPLENCIA DE LA QUEJA</vt:lpstr>
      <vt:lpstr>PROCEDIMIENTO GENERAL</vt:lpstr>
      <vt:lpstr> Termino para resolver  </vt:lpstr>
      <vt:lpstr>RESOLUCIONES (articulo 169)</vt:lpstr>
      <vt:lpstr>EL NOMBRE DEL RECURRENTE DEBE DE SER ELIMINADO  -VULNERACIÓN DE DATOS PERSONALES  </vt:lpstr>
      <vt:lpstr>SEGIMI-SICOM</vt:lpstr>
      <vt:lpstr>Etapas del Procedimiento (SICOM)</vt:lpstr>
      <vt:lpstr>SICOM SUJETO OBLIGADO</vt:lpstr>
      <vt:lpstr>Presentación de PowerPoint</vt:lpstr>
      <vt:lpstr>GRACIAS POR SU ATENCIÓN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en materia de Transparencia y Acceso a la Información</dc:title>
  <dc:creator>Dishel Flores</dc:creator>
  <cp:lastModifiedBy>Juridico4</cp:lastModifiedBy>
  <cp:revision>65</cp:revision>
  <cp:lastPrinted>2023-11-16T01:19:26Z</cp:lastPrinted>
  <dcterms:created xsi:type="dcterms:W3CDTF">2023-05-17T19:09:11Z</dcterms:created>
  <dcterms:modified xsi:type="dcterms:W3CDTF">2023-11-16T15:01:58Z</dcterms:modified>
</cp:coreProperties>
</file>